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568F7A-CCB1-4405-8B28-7C05CD8AA22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CF3FA0A-F62E-4235-AB6E-21978183D7F0}">
      <dgm:prSet/>
      <dgm:spPr/>
      <dgm:t>
        <a:bodyPr/>
        <a:lstStyle/>
        <a:p>
          <a:r>
            <a:rPr lang="en-US"/>
            <a:t>The PERT presents in a visual way the logical sequence of tasks in view</a:t>
          </a:r>
        </a:p>
      </dgm:t>
    </dgm:pt>
    <dgm:pt modelId="{216F7CCA-DDF1-4B4B-8B6B-06E7AC1EEF52}" type="parTrans" cxnId="{B62EE04A-495B-471D-9493-00A8727DDA66}">
      <dgm:prSet/>
      <dgm:spPr/>
      <dgm:t>
        <a:bodyPr/>
        <a:lstStyle/>
        <a:p>
          <a:endParaRPr lang="en-US"/>
        </a:p>
      </dgm:t>
    </dgm:pt>
    <dgm:pt modelId="{39ADB13D-36F8-450F-991D-2F7BC2ACA59A}" type="sibTrans" cxnId="{B62EE04A-495B-471D-9493-00A8727DDA66}">
      <dgm:prSet/>
      <dgm:spPr/>
      <dgm:t>
        <a:bodyPr/>
        <a:lstStyle/>
        <a:p>
          <a:endParaRPr lang="en-US"/>
        </a:p>
      </dgm:t>
    </dgm:pt>
    <dgm:pt modelId="{520A542E-0574-41B1-8C5A-DD3C57B43651}">
      <dgm:prSet/>
      <dgm:spPr/>
      <dgm:t>
        <a:bodyPr/>
        <a:lstStyle/>
        <a:p>
          <a:r>
            <a:rPr lang="en-US"/>
            <a:t>- to facilitate its coordination and control</a:t>
          </a:r>
        </a:p>
      </dgm:t>
    </dgm:pt>
    <dgm:pt modelId="{53008BCB-E734-4D9B-9AC8-190434FA9922}" type="parTrans" cxnId="{E9FA7C31-B428-4059-B188-623498F6BBCD}">
      <dgm:prSet/>
      <dgm:spPr/>
      <dgm:t>
        <a:bodyPr/>
        <a:lstStyle/>
        <a:p>
          <a:endParaRPr lang="en-US"/>
        </a:p>
      </dgm:t>
    </dgm:pt>
    <dgm:pt modelId="{C4EF876F-8526-4073-B028-E44484EDFAC0}" type="sibTrans" cxnId="{E9FA7C31-B428-4059-B188-623498F6BBCD}">
      <dgm:prSet/>
      <dgm:spPr/>
      <dgm:t>
        <a:bodyPr/>
        <a:lstStyle/>
        <a:p>
          <a:endParaRPr lang="en-US"/>
        </a:p>
      </dgm:t>
    </dgm:pt>
    <dgm:pt modelId="{FEDF1BEA-A3AA-454D-9BCC-108AA4098BCE}">
      <dgm:prSet/>
      <dgm:spPr/>
      <dgm:t>
        <a:bodyPr/>
        <a:lstStyle/>
        <a:p>
          <a:r>
            <a:rPr lang="en-US"/>
            <a:t>- to improve the forecasts of duration and cost</a:t>
          </a:r>
        </a:p>
      </dgm:t>
    </dgm:pt>
    <dgm:pt modelId="{3E1DA2CA-DE9D-4E2D-AC8A-03AE30F41D78}" type="parTrans" cxnId="{EE31CDA3-19A0-4183-88ED-4606D23E2D0B}">
      <dgm:prSet/>
      <dgm:spPr/>
      <dgm:t>
        <a:bodyPr/>
        <a:lstStyle/>
        <a:p>
          <a:endParaRPr lang="en-US"/>
        </a:p>
      </dgm:t>
    </dgm:pt>
    <dgm:pt modelId="{08D4EFDB-8970-4808-94ED-838AFC30BB78}" type="sibTrans" cxnId="{EE31CDA3-19A0-4183-88ED-4606D23E2D0B}">
      <dgm:prSet/>
      <dgm:spPr/>
      <dgm:t>
        <a:bodyPr/>
        <a:lstStyle/>
        <a:p>
          <a:endParaRPr lang="en-US"/>
        </a:p>
      </dgm:t>
    </dgm:pt>
    <dgm:pt modelId="{3ECA3A5F-2019-48E9-9EF2-C58F893C8C49}">
      <dgm:prSet/>
      <dgm:spPr/>
      <dgm:t>
        <a:bodyPr/>
        <a:lstStyle/>
        <a:p>
          <a:r>
            <a:rPr lang="en-US"/>
            <a:t>The PERT is therefore a network of</a:t>
          </a:r>
        </a:p>
      </dgm:t>
    </dgm:pt>
    <dgm:pt modelId="{64A31874-B28C-4D5B-93FF-D7ABBCA76054}" type="parTrans" cxnId="{A8E526CC-98B6-410E-9FB5-4E877BC43219}">
      <dgm:prSet/>
      <dgm:spPr/>
      <dgm:t>
        <a:bodyPr/>
        <a:lstStyle/>
        <a:p>
          <a:endParaRPr lang="en-US"/>
        </a:p>
      </dgm:t>
    </dgm:pt>
    <dgm:pt modelId="{FF3CC19A-6CE1-4312-A3E9-5A68D7C12624}" type="sibTrans" cxnId="{A8E526CC-98B6-410E-9FB5-4E877BC43219}">
      <dgm:prSet/>
      <dgm:spPr/>
      <dgm:t>
        <a:bodyPr/>
        <a:lstStyle/>
        <a:p>
          <a:endParaRPr lang="en-US"/>
        </a:p>
      </dgm:t>
    </dgm:pt>
    <dgm:pt modelId="{4EA12610-4196-4A82-970C-13A1776EA6F7}">
      <dgm:prSet/>
      <dgm:spPr/>
      <dgm:t>
        <a:bodyPr/>
        <a:lstStyle/>
        <a:p>
          <a:r>
            <a:rPr lang="en-US"/>
            <a:t>Circle: called "steps"</a:t>
          </a:r>
        </a:p>
      </dgm:t>
    </dgm:pt>
    <dgm:pt modelId="{B8854A00-CD5E-4064-B9BB-59CB7F455ED3}" type="parTrans" cxnId="{B1B433BF-F4DC-459B-8760-B405427AA25F}">
      <dgm:prSet/>
      <dgm:spPr/>
      <dgm:t>
        <a:bodyPr/>
        <a:lstStyle/>
        <a:p>
          <a:endParaRPr lang="en-US"/>
        </a:p>
      </dgm:t>
    </dgm:pt>
    <dgm:pt modelId="{56AF1930-B378-482B-8696-9AF4816730FE}" type="sibTrans" cxnId="{B1B433BF-F4DC-459B-8760-B405427AA25F}">
      <dgm:prSet/>
      <dgm:spPr/>
      <dgm:t>
        <a:bodyPr/>
        <a:lstStyle/>
        <a:p>
          <a:endParaRPr lang="en-US"/>
        </a:p>
      </dgm:t>
    </dgm:pt>
    <dgm:pt modelId="{0344CF09-DD0D-4C36-B915-1FE42EDEB9F4}">
      <dgm:prSet/>
      <dgm:spPr/>
      <dgm:t>
        <a:bodyPr/>
        <a:lstStyle/>
        <a:p>
          <a:r>
            <a:rPr lang="en-US"/>
            <a:t>Arrows called "tasks"</a:t>
          </a:r>
        </a:p>
      </dgm:t>
    </dgm:pt>
    <dgm:pt modelId="{327E135A-AE86-4BAC-818A-307CCED9A3D1}" type="parTrans" cxnId="{87C37E2C-D1A9-4244-806C-0C68725DE16F}">
      <dgm:prSet/>
      <dgm:spPr/>
      <dgm:t>
        <a:bodyPr/>
        <a:lstStyle/>
        <a:p>
          <a:endParaRPr lang="en-US"/>
        </a:p>
      </dgm:t>
    </dgm:pt>
    <dgm:pt modelId="{80FE3736-0284-44B2-9E4F-297C424AE136}" type="sibTrans" cxnId="{87C37E2C-D1A9-4244-806C-0C68725DE16F}">
      <dgm:prSet/>
      <dgm:spPr/>
      <dgm:t>
        <a:bodyPr/>
        <a:lstStyle/>
        <a:p>
          <a:endParaRPr lang="en-US"/>
        </a:p>
      </dgm:t>
    </dgm:pt>
    <dgm:pt modelId="{16BB873F-C79B-4698-9151-5F23FAA1AF70}" type="pres">
      <dgm:prSet presAssocID="{66568F7A-CCB1-4405-8B28-7C05CD8AA22F}" presName="root" presStyleCnt="0">
        <dgm:presLayoutVars>
          <dgm:dir/>
          <dgm:resizeHandles val="exact"/>
        </dgm:presLayoutVars>
      </dgm:prSet>
      <dgm:spPr/>
    </dgm:pt>
    <dgm:pt modelId="{84340BB4-8079-47AF-96F4-3D31E5230775}" type="pres">
      <dgm:prSet presAssocID="{1CF3FA0A-F62E-4235-AB6E-21978183D7F0}" presName="compNode" presStyleCnt="0"/>
      <dgm:spPr/>
    </dgm:pt>
    <dgm:pt modelId="{99935AAD-86F1-4448-B475-13266E49216F}" type="pres">
      <dgm:prSet presAssocID="{1CF3FA0A-F62E-4235-AB6E-21978183D7F0}" presName="bgRect" presStyleLbl="bgShp" presStyleIdx="0" presStyleCnt="6"/>
      <dgm:spPr/>
    </dgm:pt>
    <dgm:pt modelId="{B989B958-7E7A-4328-B9F7-5DC3E5525336}" type="pres">
      <dgm:prSet presAssocID="{1CF3FA0A-F62E-4235-AB6E-21978183D7F0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uture"/>
        </a:ext>
      </dgm:extLst>
    </dgm:pt>
    <dgm:pt modelId="{3846654D-A1AF-4528-898B-B0E337A009ED}" type="pres">
      <dgm:prSet presAssocID="{1CF3FA0A-F62E-4235-AB6E-21978183D7F0}" presName="spaceRect" presStyleCnt="0"/>
      <dgm:spPr/>
    </dgm:pt>
    <dgm:pt modelId="{9E66E573-7652-413A-A61B-8A3472DAF9E5}" type="pres">
      <dgm:prSet presAssocID="{1CF3FA0A-F62E-4235-AB6E-21978183D7F0}" presName="parTx" presStyleLbl="revTx" presStyleIdx="0" presStyleCnt="6">
        <dgm:presLayoutVars>
          <dgm:chMax val="0"/>
          <dgm:chPref val="0"/>
        </dgm:presLayoutVars>
      </dgm:prSet>
      <dgm:spPr/>
    </dgm:pt>
    <dgm:pt modelId="{19D637A0-B365-4392-82CB-098CD9333865}" type="pres">
      <dgm:prSet presAssocID="{39ADB13D-36F8-450F-991D-2F7BC2ACA59A}" presName="sibTrans" presStyleCnt="0"/>
      <dgm:spPr/>
    </dgm:pt>
    <dgm:pt modelId="{B480EBEA-7526-4CB7-9E8C-2323A7E607C6}" type="pres">
      <dgm:prSet presAssocID="{520A542E-0574-41B1-8C5A-DD3C57B43651}" presName="compNode" presStyleCnt="0"/>
      <dgm:spPr/>
    </dgm:pt>
    <dgm:pt modelId="{C4295D9C-7879-4B3A-8F7B-7FCA1AF599A4}" type="pres">
      <dgm:prSet presAssocID="{520A542E-0574-41B1-8C5A-DD3C57B43651}" presName="bgRect" presStyleLbl="bgShp" presStyleIdx="1" presStyleCnt="6"/>
      <dgm:spPr/>
    </dgm:pt>
    <dgm:pt modelId="{45EE7507-B894-436B-A798-059377C3E239}" type="pres">
      <dgm:prSet presAssocID="{520A542E-0574-41B1-8C5A-DD3C57B43651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ze"/>
        </a:ext>
      </dgm:extLst>
    </dgm:pt>
    <dgm:pt modelId="{FDAE1683-8BB2-46EE-8FE4-E1143F5A897E}" type="pres">
      <dgm:prSet presAssocID="{520A542E-0574-41B1-8C5A-DD3C57B43651}" presName="spaceRect" presStyleCnt="0"/>
      <dgm:spPr/>
    </dgm:pt>
    <dgm:pt modelId="{5EDE2481-E030-42C7-91AB-170407EFBBE8}" type="pres">
      <dgm:prSet presAssocID="{520A542E-0574-41B1-8C5A-DD3C57B43651}" presName="parTx" presStyleLbl="revTx" presStyleIdx="1" presStyleCnt="6">
        <dgm:presLayoutVars>
          <dgm:chMax val="0"/>
          <dgm:chPref val="0"/>
        </dgm:presLayoutVars>
      </dgm:prSet>
      <dgm:spPr/>
    </dgm:pt>
    <dgm:pt modelId="{FFBB6CA1-3616-44EB-B876-B551457EADD8}" type="pres">
      <dgm:prSet presAssocID="{C4EF876F-8526-4073-B028-E44484EDFAC0}" presName="sibTrans" presStyleCnt="0"/>
      <dgm:spPr/>
    </dgm:pt>
    <dgm:pt modelId="{45A9E7C5-9F69-4190-8A40-5623E9549EB3}" type="pres">
      <dgm:prSet presAssocID="{FEDF1BEA-A3AA-454D-9BCC-108AA4098BCE}" presName="compNode" presStyleCnt="0"/>
      <dgm:spPr/>
    </dgm:pt>
    <dgm:pt modelId="{72446C42-5390-4049-8AF7-A6F5B1C6DB54}" type="pres">
      <dgm:prSet presAssocID="{FEDF1BEA-A3AA-454D-9BCC-108AA4098BCE}" presName="bgRect" presStyleLbl="bgShp" presStyleIdx="2" presStyleCnt="6"/>
      <dgm:spPr/>
    </dgm:pt>
    <dgm:pt modelId="{BD88C40B-3201-4B50-A8A3-13D33D325E7B}" type="pres">
      <dgm:prSet presAssocID="{FEDF1BEA-A3AA-454D-9BCC-108AA4098BCE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tcoin"/>
        </a:ext>
      </dgm:extLst>
    </dgm:pt>
    <dgm:pt modelId="{078DF500-2EF6-4265-96FD-8410FCDEFB54}" type="pres">
      <dgm:prSet presAssocID="{FEDF1BEA-A3AA-454D-9BCC-108AA4098BCE}" presName="spaceRect" presStyleCnt="0"/>
      <dgm:spPr/>
    </dgm:pt>
    <dgm:pt modelId="{08B05768-17F5-476C-BC2E-E9FFD41CA8F6}" type="pres">
      <dgm:prSet presAssocID="{FEDF1BEA-A3AA-454D-9BCC-108AA4098BCE}" presName="parTx" presStyleLbl="revTx" presStyleIdx="2" presStyleCnt="6">
        <dgm:presLayoutVars>
          <dgm:chMax val="0"/>
          <dgm:chPref val="0"/>
        </dgm:presLayoutVars>
      </dgm:prSet>
      <dgm:spPr/>
    </dgm:pt>
    <dgm:pt modelId="{A44F1596-A00A-4762-ADCB-C10A5D09BD04}" type="pres">
      <dgm:prSet presAssocID="{08D4EFDB-8970-4808-94ED-838AFC30BB78}" presName="sibTrans" presStyleCnt="0"/>
      <dgm:spPr/>
    </dgm:pt>
    <dgm:pt modelId="{EEE773FF-F40D-45D3-B482-8A4E7EC4EA7B}" type="pres">
      <dgm:prSet presAssocID="{3ECA3A5F-2019-48E9-9EF2-C58F893C8C49}" presName="compNode" presStyleCnt="0"/>
      <dgm:spPr/>
    </dgm:pt>
    <dgm:pt modelId="{3391734B-BDF0-4EB3-A12D-99D2F5BA70A4}" type="pres">
      <dgm:prSet presAssocID="{3ECA3A5F-2019-48E9-9EF2-C58F893C8C49}" presName="bgRect" presStyleLbl="bgShp" presStyleIdx="3" presStyleCnt="6"/>
      <dgm:spPr/>
    </dgm:pt>
    <dgm:pt modelId="{D20C6A9C-DE9D-4DD0-8B7E-4F80ECE4B602}" type="pres">
      <dgm:prSet presAssocID="{3ECA3A5F-2019-48E9-9EF2-C58F893C8C49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sconnected"/>
        </a:ext>
      </dgm:extLst>
    </dgm:pt>
    <dgm:pt modelId="{39B595C7-80EE-4995-BBDE-04D0E6047235}" type="pres">
      <dgm:prSet presAssocID="{3ECA3A5F-2019-48E9-9EF2-C58F893C8C49}" presName="spaceRect" presStyleCnt="0"/>
      <dgm:spPr/>
    </dgm:pt>
    <dgm:pt modelId="{C6CC4C1B-7626-4D5E-A0A0-95689BFFAC80}" type="pres">
      <dgm:prSet presAssocID="{3ECA3A5F-2019-48E9-9EF2-C58F893C8C49}" presName="parTx" presStyleLbl="revTx" presStyleIdx="3" presStyleCnt="6">
        <dgm:presLayoutVars>
          <dgm:chMax val="0"/>
          <dgm:chPref val="0"/>
        </dgm:presLayoutVars>
      </dgm:prSet>
      <dgm:spPr/>
    </dgm:pt>
    <dgm:pt modelId="{9CB74624-FB70-4A44-8B83-2BF794B1E473}" type="pres">
      <dgm:prSet presAssocID="{FF3CC19A-6CE1-4312-A3E9-5A68D7C12624}" presName="sibTrans" presStyleCnt="0"/>
      <dgm:spPr/>
    </dgm:pt>
    <dgm:pt modelId="{A3109149-26F9-4157-AB49-678D5C1F4D12}" type="pres">
      <dgm:prSet presAssocID="{4EA12610-4196-4A82-970C-13A1776EA6F7}" presName="compNode" presStyleCnt="0"/>
      <dgm:spPr/>
    </dgm:pt>
    <dgm:pt modelId="{C3B0B712-D4F7-4889-9477-73A7929ADC9A}" type="pres">
      <dgm:prSet presAssocID="{4EA12610-4196-4A82-970C-13A1776EA6F7}" presName="bgRect" presStyleLbl="bgShp" presStyleIdx="4" presStyleCnt="6"/>
      <dgm:spPr/>
    </dgm:pt>
    <dgm:pt modelId="{3C21856B-475D-4B6C-AC41-15F1129B2C0A}" type="pres">
      <dgm:prSet presAssocID="{4EA12610-4196-4A82-970C-13A1776EA6F7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rawing Compass"/>
        </a:ext>
      </dgm:extLst>
    </dgm:pt>
    <dgm:pt modelId="{2E3904B6-1E34-4968-853B-6D24A6E4F010}" type="pres">
      <dgm:prSet presAssocID="{4EA12610-4196-4A82-970C-13A1776EA6F7}" presName="spaceRect" presStyleCnt="0"/>
      <dgm:spPr/>
    </dgm:pt>
    <dgm:pt modelId="{5822FA18-2599-4F8F-A309-CC43F197864A}" type="pres">
      <dgm:prSet presAssocID="{4EA12610-4196-4A82-970C-13A1776EA6F7}" presName="parTx" presStyleLbl="revTx" presStyleIdx="4" presStyleCnt="6">
        <dgm:presLayoutVars>
          <dgm:chMax val="0"/>
          <dgm:chPref val="0"/>
        </dgm:presLayoutVars>
      </dgm:prSet>
      <dgm:spPr/>
    </dgm:pt>
    <dgm:pt modelId="{BF95BD24-3867-41C0-A582-1E121560523A}" type="pres">
      <dgm:prSet presAssocID="{56AF1930-B378-482B-8696-9AF4816730FE}" presName="sibTrans" presStyleCnt="0"/>
      <dgm:spPr/>
    </dgm:pt>
    <dgm:pt modelId="{93CFF537-18C1-47CD-A6B9-D24EABFE840A}" type="pres">
      <dgm:prSet presAssocID="{0344CF09-DD0D-4C36-B915-1FE42EDEB9F4}" presName="compNode" presStyleCnt="0"/>
      <dgm:spPr/>
    </dgm:pt>
    <dgm:pt modelId="{F7EA8F18-693C-4B72-A79E-31255867ADD3}" type="pres">
      <dgm:prSet presAssocID="{0344CF09-DD0D-4C36-B915-1FE42EDEB9F4}" presName="bgRect" presStyleLbl="bgShp" presStyleIdx="5" presStyleCnt="6"/>
      <dgm:spPr/>
    </dgm:pt>
    <dgm:pt modelId="{1A0D4D11-B12A-4692-946B-DC8C508B3EA1}" type="pres">
      <dgm:prSet presAssocID="{0344CF09-DD0D-4C36-B915-1FE42EDEB9F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ED8F380C-94B8-428A-B47D-1521319FE67D}" type="pres">
      <dgm:prSet presAssocID="{0344CF09-DD0D-4C36-B915-1FE42EDEB9F4}" presName="spaceRect" presStyleCnt="0"/>
      <dgm:spPr/>
    </dgm:pt>
    <dgm:pt modelId="{69E99EB3-6D63-47C5-9019-70B40D805F09}" type="pres">
      <dgm:prSet presAssocID="{0344CF09-DD0D-4C36-B915-1FE42EDEB9F4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5A59B817-B23A-4C6B-A6EC-2D33EB2EED1B}" type="presOf" srcId="{4EA12610-4196-4A82-970C-13A1776EA6F7}" destId="{5822FA18-2599-4F8F-A309-CC43F197864A}" srcOrd="0" destOrd="0" presId="urn:microsoft.com/office/officeart/2018/2/layout/IconVerticalSolidList"/>
    <dgm:cxn modelId="{87C37E2C-D1A9-4244-806C-0C68725DE16F}" srcId="{66568F7A-CCB1-4405-8B28-7C05CD8AA22F}" destId="{0344CF09-DD0D-4C36-B915-1FE42EDEB9F4}" srcOrd="5" destOrd="0" parTransId="{327E135A-AE86-4BAC-818A-307CCED9A3D1}" sibTransId="{80FE3736-0284-44B2-9E4F-297C424AE136}"/>
    <dgm:cxn modelId="{E9FA7C31-B428-4059-B188-623498F6BBCD}" srcId="{66568F7A-CCB1-4405-8B28-7C05CD8AA22F}" destId="{520A542E-0574-41B1-8C5A-DD3C57B43651}" srcOrd="1" destOrd="0" parTransId="{53008BCB-E734-4D9B-9AC8-190434FA9922}" sibTransId="{C4EF876F-8526-4073-B028-E44484EDFAC0}"/>
    <dgm:cxn modelId="{ED6D3560-A290-4C41-9A0F-6B6CA2E0E262}" type="presOf" srcId="{0344CF09-DD0D-4C36-B915-1FE42EDEB9F4}" destId="{69E99EB3-6D63-47C5-9019-70B40D805F09}" srcOrd="0" destOrd="0" presId="urn:microsoft.com/office/officeart/2018/2/layout/IconVerticalSolidList"/>
    <dgm:cxn modelId="{B62EE04A-495B-471D-9493-00A8727DDA66}" srcId="{66568F7A-CCB1-4405-8B28-7C05CD8AA22F}" destId="{1CF3FA0A-F62E-4235-AB6E-21978183D7F0}" srcOrd="0" destOrd="0" parTransId="{216F7CCA-DDF1-4B4B-8B6B-06E7AC1EEF52}" sibTransId="{39ADB13D-36F8-450F-991D-2F7BC2ACA59A}"/>
    <dgm:cxn modelId="{09320D6C-53D2-4A89-8B45-A43637F81E60}" type="presOf" srcId="{1CF3FA0A-F62E-4235-AB6E-21978183D7F0}" destId="{9E66E573-7652-413A-A61B-8A3472DAF9E5}" srcOrd="0" destOrd="0" presId="urn:microsoft.com/office/officeart/2018/2/layout/IconVerticalSolidList"/>
    <dgm:cxn modelId="{A755C490-A398-449B-B9F3-6DCB247A2CAA}" type="presOf" srcId="{66568F7A-CCB1-4405-8B28-7C05CD8AA22F}" destId="{16BB873F-C79B-4698-9151-5F23FAA1AF70}" srcOrd="0" destOrd="0" presId="urn:microsoft.com/office/officeart/2018/2/layout/IconVerticalSolidList"/>
    <dgm:cxn modelId="{EE31CDA3-19A0-4183-88ED-4606D23E2D0B}" srcId="{66568F7A-CCB1-4405-8B28-7C05CD8AA22F}" destId="{FEDF1BEA-A3AA-454D-9BCC-108AA4098BCE}" srcOrd="2" destOrd="0" parTransId="{3E1DA2CA-DE9D-4E2D-AC8A-03AE30F41D78}" sibTransId="{08D4EFDB-8970-4808-94ED-838AFC30BB78}"/>
    <dgm:cxn modelId="{B1B433BF-F4DC-459B-8760-B405427AA25F}" srcId="{66568F7A-CCB1-4405-8B28-7C05CD8AA22F}" destId="{4EA12610-4196-4A82-970C-13A1776EA6F7}" srcOrd="4" destOrd="0" parTransId="{B8854A00-CD5E-4064-B9BB-59CB7F455ED3}" sibTransId="{56AF1930-B378-482B-8696-9AF4816730FE}"/>
    <dgm:cxn modelId="{A8E526CC-98B6-410E-9FB5-4E877BC43219}" srcId="{66568F7A-CCB1-4405-8B28-7C05CD8AA22F}" destId="{3ECA3A5F-2019-48E9-9EF2-C58F893C8C49}" srcOrd="3" destOrd="0" parTransId="{64A31874-B28C-4D5B-93FF-D7ABBCA76054}" sibTransId="{FF3CC19A-6CE1-4312-A3E9-5A68D7C12624}"/>
    <dgm:cxn modelId="{69532DD5-8CCD-49DE-8DD6-8DBC25172657}" type="presOf" srcId="{3ECA3A5F-2019-48E9-9EF2-C58F893C8C49}" destId="{C6CC4C1B-7626-4D5E-A0A0-95689BFFAC80}" srcOrd="0" destOrd="0" presId="urn:microsoft.com/office/officeart/2018/2/layout/IconVerticalSolidList"/>
    <dgm:cxn modelId="{53A814EA-885A-4950-8081-91358CFA5EB3}" type="presOf" srcId="{520A542E-0574-41B1-8C5A-DD3C57B43651}" destId="{5EDE2481-E030-42C7-91AB-170407EFBBE8}" srcOrd="0" destOrd="0" presId="urn:microsoft.com/office/officeart/2018/2/layout/IconVerticalSolidList"/>
    <dgm:cxn modelId="{EF9F6FEE-6A53-4A8F-A92B-0A6BE49ED437}" type="presOf" srcId="{FEDF1BEA-A3AA-454D-9BCC-108AA4098BCE}" destId="{08B05768-17F5-476C-BC2E-E9FFD41CA8F6}" srcOrd="0" destOrd="0" presId="urn:microsoft.com/office/officeart/2018/2/layout/IconVerticalSolidList"/>
    <dgm:cxn modelId="{1C78FCAA-8C5C-40AF-9CBF-F144EA0E22E0}" type="presParOf" srcId="{16BB873F-C79B-4698-9151-5F23FAA1AF70}" destId="{84340BB4-8079-47AF-96F4-3D31E5230775}" srcOrd="0" destOrd="0" presId="urn:microsoft.com/office/officeart/2018/2/layout/IconVerticalSolidList"/>
    <dgm:cxn modelId="{EB325C45-EDC2-47D5-9BA4-47CB2CA736D9}" type="presParOf" srcId="{84340BB4-8079-47AF-96F4-3D31E5230775}" destId="{99935AAD-86F1-4448-B475-13266E49216F}" srcOrd="0" destOrd="0" presId="urn:microsoft.com/office/officeart/2018/2/layout/IconVerticalSolidList"/>
    <dgm:cxn modelId="{B90019AC-4516-4694-B7C4-DECD069B292A}" type="presParOf" srcId="{84340BB4-8079-47AF-96F4-3D31E5230775}" destId="{B989B958-7E7A-4328-B9F7-5DC3E5525336}" srcOrd="1" destOrd="0" presId="urn:microsoft.com/office/officeart/2018/2/layout/IconVerticalSolidList"/>
    <dgm:cxn modelId="{1552B1D5-BEC3-4E37-A5F8-BA5068F14A21}" type="presParOf" srcId="{84340BB4-8079-47AF-96F4-3D31E5230775}" destId="{3846654D-A1AF-4528-898B-B0E337A009ED}" srcOrd="2" destOrd="0" presId="urn:microsoft.com/office/officeart/2018/2/layout/IconVerticalSolidList"/>
    <dgm:cxn modelId="{46C985FD-1719-447D-8A62-4937E8F5AB51}" type="presParOf" srcId="{84340BB4-8079-47AF-96F4-3D31E5230775}" destId="{9E66E573-7652-413A-A61B-8A3472DAF9E5}" srcOrd="3" destOrd="0" presId="urn:microsoft.com/office/officeart/2018/2/layout/IconVerticalSolidList"/>
    <dgm:cxn modelId="{DF4D8890-CEF1-4187-A33D-FE49CD2625FF}" type="presParOf" srcId="{16BB873F-C79B-4698-9151-5F23FAA1AF70}" destId="{19D637A0-B365-4392-82CB-098CD9333865}" srcOrd="1" destOrd="0" presId="urn:microsoft.com/office/officeart/2018/2/layout/IconVerticalSolidList"/>
    <dgm:cxn modelId="{9F68CF4D-9ECC-45E3-9CA0-8EAE97B2456F}" type="presParOf" srcId="{16BB873F-C79B-4698-9151-5F23FAA1AF70}" destId="{B480EBEA-7526-4CB7-9E8C-2323A7E607C6}" srcOrd="2" destOrd="0" presId="urn:microsoft.com/office/officeart/2018/2/layout/IconVerticalSolidList"/>
    <dgm:cxn modelId="{36C399C6-3221-4E85-913B-0A1BEF383E5A}" type="presParOf" srcId="{B480EBEA-7526-4CB7-9E8C-2323A7E607C6}" destId="{C4295D9C-7879-4B3A-8F7B-7FCA1AF599A4}" srcOrd="0" destOrd="0" presId="urn:microsoft.com/office/officeart/2018/2/layout/IconVerticalSolidList"/>
    <dgm:cxn modelId="{D51459B5-E125-410A-BEC4-D103FE6D6BD9}" type="presParOf" srcId="{B480EBEA-7526-4CB7-9E8C-2323A7E607C6}" destId="{45EE7507-B894-436B-A798-059377C3E239}" srcOrd="1" destOrd="0" presId="urn:microsoft.com/office/officeart/2018/2/layout/IconVerticalSolidList"/>
    <dgm:cxn modelId="{4EC390F6-B097-498A-BE7B-BBAF0B0B0E3F}" type="presParOf" srcId="{B480EBEA-7526-4CB7-9E8C-2323A7E607C6}" destId="{FDAE1683-8BB2-46EE-8FE4-E1143F5A897E}" srcOrd="2" destOrd="0" presId="urn:microsoft.com/office/officeart/2018/2/layout/IconVerticalSolidList"/>
    <dgm:cxn modelId="{0D22EED6-6344-4187-B7E7-1F3DE0671709}" type="presParOf" srcId="{B480EBEA-7526-4CB7-9E8C-2323A7E607C6}" destId="{5EDE2481-E030-42C7-91AB-170407EFBBE8}" srcOrd="3" destOrd="0" presId="urn:microsoft.com/office/officeart/2018/2/layout/IconVerticalSolidList"/>
    <dgm:cxn modelId="{2A3851AE-1B19-4748-AD64-CF25F2732E25}" type="presParOf" srcId="{16BB873F-C79B-4698-9151-5F23FAA1AF70}" destId="{FFBB6CA1-3616-44EB-B876-B551457EADD8}" srcOrd="3" destOrd="0" presId="urn:microsoft.com/office/officeart/2018/2/layout/IconVerticalSolidList"/>
    <dgm:cxn modelId="{6D831DF6-9331-4B56-A309-5C75DEB33529}" type="presParOf" srcId="{16BB873F-C79B-4698-9151-5F23FAA1AF70}" destId="{45A9E7C5-9F69-4190-8A40-5623E9549EB3}" srcOrd="4" destOrd="0" presId="urn:microsoft.com/office/officeart/2018/2/layout/IconVerticalSolidList"/>
    <dgm:cxn modelId="{6D12B53F-67FC-4DF7-9966-F60031BB49D1}" type="presParOf" srcId="{45A9E7C5-9F69-4190-8A40-5623E9549EB3}" destId="{72446C42-5390-4049-8AF7-A6F5B1C6DB54}" srcOrd="0" destOrd="0" presId="urn:microsoft.com/office/officeart/2018/2/layout/IconVerticalSolidList"/>
    <dgm:cxn modelId="{913EB973-BA35-4D77-87F9-23D4453AF1F9}" type="presParOf" srcId="{45A9E7C5-9F69-4190-8A40-5623E9549EB3}" destId="{BD88C40B-3201-4B50-A8A3-13D33D325E7B}" srcOrd="1" destOrd="0" presId="urn:microsoft.com/office/officeart/2018/2/layout/IconVerticalSolidList"/>
    <dgm:cxn modelId="{BA003034-4F68-492C-9E82-AF0E110984F0}" type="presParOf" srcId="{45A9E7C5-9F69-4190-8A40-5623E9549EB3}" destId="{078DF500-2EF6-4265-96FD-8410FCDEFB54}" srcOrd="2" destOrd="0" presId="urn:microsoft.com/office/officeart/2018/2/layout/IconVerticalSolidList"/>
    <dgm:cxn modelId="{257693D7-CC09-4772-A17D-96363B5F7F70}" type="presParOf" srcId="{45A9E7C5-9F69-4190-8A40-5623E9549EB3}" destId="{08B05768-17F5-476C-BC2E-E9FFD41CA8F6}" srcOrd="3" destOrd="0" presId="urn:microsoft.com/office/officeart/2018/2/layout/IconVerticalSolidList"/>
    <dgm:cxn modelId="{AC5EFA29-7A2C-4474-8FA3-EC0211E0306A}" type="presParOf" srcId="{16BB873F-C79B-4698-9151-5F23FAA1AF70}" destId="{A44F1596-A00A-4762-ADCB-C10A5D09BD04}" srcOrd="5" destOrd="0" presId="urn:microsoft.com/office/officeart/2018/2/layout/IconVerticalSolidList"/>
    <dgm:cxn modelId="{ADCC639C-A26A-491A-ACEF-88496A3E6A3E}" type="presParOf" srcId="{16BB873F-C79B-4698-9151-5F23FAA1AF70}" destId="{EEE773FF-F40D-45D3-B482-8A4E7EC4EA7B}" srcOrd="6" destOrd="0" presId="urn:microsoft.com/office/officeart/2018/2/layout/IconVerticalSolidList"/>
    <dgm:cxn modelId="{89E328B0-49F2-4E31-B972-654A4CCBF6E5}" type="presParOf" srcId="{EEE773FF-F40D-45D3-B482-8A4E7EC4EA7B}" destId="{3391734B-BDF0-4EB3-A12D-99D2F5BA70A4}" srcOrd="0" destOrd="0" presId="urn:microsoft.com/office/officeart/2018/2/layout/IconVerticalSolidList"/>
    <dgm:cxn modelId="{EA1ED93D-59B3-4244-9CFD-1A09265B4B6B}" type="presParOf" srcId="{EEE773FF-F40D-45D3-B482-8A4E7EC4EA7B}" destId="{D20C6A9C-DE9D-4DD0-8B7E-4F80ECE4B602}" srcOrd="1" destOrd="0" presId="urn:microsoft.com/office/officeart/2018/2/layout/IconVerticalSolidList"/>
    <dgm:cxn modelId="{80465D0C-E595-4106-92BA-2908B4883BBE}" type="presParOf" srcId="{EEE773FF-F40D-45D3-B482-8A4E7EC4EA7B}" destId="{39B595C7-80EE-4995-BBDE-04D0E6047235}" srcOrd="2" destOrd="0" presId="urn:microsoft.com/office/officeart/2018/2/layout/IconVerticalSolidList"/>
    <dgm:cxn modelId="{2F876202-CCA9-4149-AE34-C0263C433D83}" type="presParOf" srcId="{EEE773FF-F40D-45D3-B482-8A4E7EC4EA7B}" destId="{C6CC4C1B-7626-4D5E-A0A0-95689BFFAC80}" srcOrd="3" destOrd="0" presId="urn:microsoft.com/office/officeart/2018/2/layout/IconVerticalSolidList"/>
    <dgm:cxn modelId="{7C8FF4E1-4110-4197-95B8-B068FFAC6202}" type="presParOf" srcId="{16BB873F-C79B-4698-9151-5F23FAA1AF70}" destId="{9CB74624-FB70-4A44-8B83-2BF794B1E473}" srcOrd="7" destOrd="0" presId="urn:microsoft.com/office/officeart/2018/2/layout/IconVerticalSolidList"/>
    <dgm:cxn modelId="{F4269621-B096-4AA3-883F-F33AE92E054A}" type="presParOf" srcId="{16BB873F-C79B-4698-9151-5F23FAA1AF70}" destId="{A3109149-26F9-4157-AB49-678D5C1F4D12}" srcOrd="8" destOrd="0" presId="urn:microsoft.com/office/officeart/2018/2/layout/IconVerticalSolidList"/>
    <dgm:cxn modelId="{059E2614-E7F4-4AFB-9F88-18D8B581B4E7}" type="presParOf" srcId="{A3109149-26F9-4157-AB49-678D5C1F4D12}" destId="{C3B0B712-D4F7-4889-9477-73A7929ADC9A}" srcOrd="0" destOrd="0" presId="urn:microsoft.com/office/officeart/2018/2/layout/IconVerticalSolidList"/>
    <dgm:cxn modelId="{C138DEA9-E4F1-4CA9-B75E-FAFFC8A608DC}" type="presParOf" srcId="{A3109149-26F9-4157-AB49-678D5C1F4D12}" destId="{3C21856B-475D-4B6C-AC41-15F1129B2C0A}" srcOrd="1" destOrd="0" presId="urn:microsoft.com/office/officeart/2018/2/layout/IconVerticalSolidList"/>
    <dgm:cxn modelId="{EAD88CAF-0DE9-4C83-B33A-DBFE9B254CBB}" type="presParOf" srcId="{A3109149-26F9-4157-AB49-678D5C1F4D12}" destId="{2E3904B6-1E34-4968-853B-6D24A6E4F010}" srcOrd="2" destOrd="0" presId="urn:microsoft.com/office/officeart/2018/2/layout/IconVerticalSolidList"/>
    <dgm:cxn modelId="{D1F1B4F9-1177-464B-B404-AA89D34AB9CB}" type="presParOf" srcId="{A3109149-26F9-4157-AB49-678D5C1F4D12}" destId="{5822FA18-2599-4F8F-A309-CC43F197864A}" srcOrd="3" destOrd="0" presId="urn:microsoft.com/office/officeart/2018/2/layout/IconVerticalSolidList"/>
    <dgm:cxn modelId="{B03F951A-4027-4BF3-B9B9-18FAC9D618F8}" type="presParOf" srcId="{16BB873F-C79B-4698-9151-5F23FAA1AF70}" destId="{BF95BD24-3867-41C0-A582-1E121560523A}" srcOrd="9" destOrd="0" presId="urn:microsoft.com/office/officeart/2018/2/layout/IconVerticalSolidList"/>
    <dgm:cxn modelId="{3B4AF60E-A764-4B08-922D-A7346F58C533}" type="presParOf" srcId="{16BB873F-C79B-4698-9151-5F23FAA1AF70}" destId="{93CFF537-18C1-47CD-A6B9-D24EABFE840A}" srcOrd="10" destOrd="0" presId="urn:microsoft.com/office/officeart/2018/2/layout/IconVerticalSolidList"/>
    <dgm:cxn modelId="{25764DA4-9DC6-4E5E-96CA-FB57D03B0E95}" type="presParOf" srcId="{93CFF537-18C1-47CD-A6B9-D24EABFE840A}" destId="{F7EA8F18-693C-4B72-A79E-31255867ADD3}" srcOrd="0" destOrd="0" presId="urn:microsoft.com/office/officeart/2018/2/layout/IconVerticalSolidList"/>
    <dgm:cxn modelId="{A597FDE6-037A-41CB-97FC-296EA4BCA58B}" type="presParOf" srcId="{93CFF537-18C1-47CD-A6B9-D24EABFE840A}" destId="{1A0D4D11-B12A-4692-946B-DC8C508B3EA1}" srcOrd="1" destOrd="0" presId="urn:microsoft.com/office/officeart/2018/2/layout/IconVerticalSolidList"/>
    <dgm:cxn modelId="{F974700A-6BA4-48D9-9A2F-8E65B3BA4156}" type="presParOf" srcId="{93CFF537-18C1-47CD-A6B9-D24EABFE840A}" destId="{ED8F380C-94B8-428A-B47D-1521319FE67D}" srcOrd="2" destOrd="0" presId="urn:microsoft.com/office/officeart/2018/2/layout/IconVerticalSolidList"/>
    <dgm:cxn modelId="{7C32C23B-6FF7-43B3-8807-9CDF5EDA04A3}" type="presParOf" srcId="{93CFF537-18C1-47CD-A6B9-D24EABFE840A}" destId="{69E99EB3-6D63-47C5-9019-70B40D805F0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935AAD-86F1-4448-B475-13266E49216F}">
      <dsp:nvSpPr>
        <dsp:cNvPr id="0" name=""/>
        <dsp:cNvSpPr/>
      </dsp:nvSpPr>
      <dsp:spPr>
        <a:xfrm>
          <a:off x="0" y="1903"/>
          <a:ext cx="6513603" cy="811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89B958-7E7A-4328-B9F7-5DC3E5525336}">
      <dsp:nvSpPr>
        <dsp:cNvPr id="0" name=""/>
        <dsp:cNvSpPr/>
      </dsp:nvSpPr>
      <dsp:spPr>
        <a:xfrm>
          <a:off x="245405" y="184436"/>
          <a:ext cx="446191" cy="4461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6E573-7652-413A-A61B-8A3472DAF9E5}">
      <dsp:nvSpPr>
        <dsp:cNvPr id="0" name=""/>
        <dsp:cNvSpPr/>
      </dsp:nvSpPr>
      <dsp:spPr>
        <a:xfrm>
          <a:off x="937002" y="1903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PERT presents in a visual way the logical sequence of tasks in view</a:t>
          </a:r>
        </a:p>
      </dsp:txBody>
      <dsp:txXfrm>
        <a:off x="937002" y="1903"/>
        <a:ext cx="5576601" cy="811257"/>
      </dsp:txXfrm>
    </dsp:sp>
    <dsp:sp modelId="{C4295D9C-7879-4B3A-8F7B-7FCA1AF599A4}">
      <dsp:nvSpPr>
        <dsp:cNvPr id="0" name=""/>
        <dsp:cNvSpPr/>
      </dsp:nvSpPr>
      <dsp:spPr>
        <a:xfrm>
          <a:off x="0" y="1015975"/>
          <a:ext cx="6513603" cy="81125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EE7507-B894-436B-A798-059377C3E239}">
      <dsp:nvSpPr>
        <dsp:cNvPr id="0" name=""/>
        <dsp:cNvSpPr/>
      </dsp:nvSpPr>
      <dsp:spPr>
        <a:xfrm>
          <a:off x="245405" y="1198508"/>
          <a:ext cx="446191" cy="4461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DE2481-E030-42C7-91AB-170407EFBBE8}">
      <dsp:nvSpPr>
        <dsp:cNvPr id="0" name=""/>
        <dsp:cNvSpPr/>
      </dsp:nvSpPr>
      <dsp:spPr>
        <a:xfrm>
          <a:off x="937002" y="1015975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to facilitate its coordination and control</a:t>
          </a:r>
        </a:p>
      </dsp:txBody>
      <dsp:txXfrm>
        <a:off x="937002" y="1015975"/>
        <a:ext cx="5576601" cy="811257"/>
      </dsp:txXfrm>
    </dsp:sp>
    <dsp:sp modelId="{72446C42-5390-4049-8AF7-A6F5B1C6DB54}">
      <dsp:nvSpPr>
        <dsp:cNvPr id="0" name=""/>
        <dsp:cNvSpPr/>
      </dsp:nvSpPr>
      <dsp:spPr>
        <a:xfrm>
          <a:off x="0" y="2030048"/>
          <a:ext cx="6513603" cy="81125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88C40B-3201-4B50-A8A3-13D33D325E7B}">
      <dsp:nvSpPr>
        <dsp:cNvPr id="0" name=""/>
        <dsp:cNvSpPr/>
      </dsp:nvSpPr>
      <dsp:spPr>
        <a:xfrm>
          <a:off x="245405" y="2212581"/>
          <a:ext cx="446191" cy="4461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05768-17F5-476C-BC2E-E9FFD41CA8F6}">
      <dsp:nvSpPr>
        <dsp:cNvPr id="0" name=""/>
        <dsp:cNvSpPr/>
      </dsp:nvSpPr>
      <dsp:spPr>
        <a:xfrm>
          <a:off x="937002" y="2030048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 to improve the forecasts of duration and cost</a:t>
          </a:r>
        </a:p>
      </dsp:txBody>
      <dsp:txXfrm>
        <a:off x="937002" y="2030048"/>
        <a:ext cx="5576601" cy="811257"/>
      </dsp:txXfrm>
    </dsp:sp>
    <dsp:sp modelId="{3391734B-BDF0-4EB3-A12D-99D2F5BA70A4}">
      <dsp:nvSpPr>
        <dsp:cNvPr id="0" name=""/>
        <dsp:cNvSpPr/>
      </dsp:nvSpPr>
      <dsp:spPr>
        <a:xfrm>
          <a:off x="0" y="3044120"/>
          <a:ext cx="6513603" cy="811257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0C6A9C-DE9D-4DD0-8B7E-4F80ECE4B602}">
      <dsp:nvSpPr>
        <dsp:cNvPr id="0" name=""/>
        <dsp:cNvSpPr/>
      </dsp:nvSpPr>
      <dsp:spPr>
        <a:xfrm>
          <a:off x="245405" y="3226653"/>
          <a:ext cx="446191" cy="4461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CC4C1B-7626-4D5E-A0A0-95689BFFAC80}">
      <dsp:nvSpPr>
        <dsp:cNvPr id="0" name=""/>
        <dsp:cNvSpPr/>
      </dsp:nvSpPr>
      <dsp:spPr>
        <a:xfrm>
          <a:off x="937002" y="3044120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The PERT is therefore a network of</a:t>
          </a:r>
        </a:p>
      </dsp:txBody>
      <dsp:txXfrm>
        <a:off x="937002" y="3044120"/>
        <a:ext cx="5576601" cy="811257"/>
      </dsp:txXfrm>
    </dsp:sp>
    <dsp:sp modelId="{C3B0B712-D4F7-4889-9477-73A7929ADC9A}">
      <dsp:nvSpPr>
        <dsp:cNvPr id="0" name=""/>
        <dsp:cNvSpPr/>
      </dsp:nvSpPr>
      <dsp:spPr>
        <a:xfrm>
          <a:off x="0" y="4058192"/>
          <a:ext cx="6513603" cy="81125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21856B-475D-4B6C-AC41-15F1129B2C0A}">
      <dsp:nvSpPr>
        <dsp:cNvPr id="0" name=""/>
        <dsp:cNvSpPr/>
      </dsp:nvSpPr>
      <dsp:spPr>
        <a:xfrm>
          <a:off x="245405" y="4240725"/>
          <a:ext cx="446191" cy="4461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22FA18-2599-4F8F-A309-CC43F197864A}">
      <dsp:nvSpPr>
        <dsp:cNvPr id="0" name=""/>
        <dsp:cNvSpPr/>
      </dsp:nvSpPr>
      <dsp:spPr>
        <a:xfrm>
          <a:off x="937002" y="4058192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Circle: called "steps"</a:t>
          </a:r>
        </a:p>
      </dsp:txBody>
      <dsp:txXfrm>
        <a:off x="937002" y="4058192"/>
        <a:ext cx="5576601" cy="811257"/>
      </dsp:txXfrm>
    </dsp:sp>
    <dsp:sp modelId="{F7EA8F18-693C-4B72-A79E-31255867ADD3}">
      <dsp:nvSpPr>
        <dsp:cNvPr id="0" name=""/>
        <dsp:cNvSpPr/>
      </dsp:nvSpPr>
      <dsp:spPr>
        <a:xfrm>
          <a:off x="0" y="5072264"/>
          <a:ext cx="6513603" cy="81125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0D4D11-B12A-4692-946B-DC8C508B3EA1}">
      <dsp:nvSpPr>
        <dsp:cNvPr id="0" name=""/>
        <dsp:cNvSpPr/>
      </dsp:nvSpPr>
      <dsp:spPr>
        <a:xfrm>
          <a:off x="245405" y="5254797"/>
          <a:ext cx="446191" cy="44619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E99EB3-6D63-47C5-9019-70B40D805F09}">
      <dsp:nvSpPr>
        <dsp:cNvPr id="0" name=""/>
        <dsp:cNvSpPr/>
      </dsp:nvSpPr>
      <dsp:spPr>
        <a:xfrm>
          <a:off x="937002" y="5072264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Arrows called "tasks"</a:t>
          </a:r>
        </a:p>
      </dsp:txBody>
      <dsp:txXfrm>
        <a:off x="937002" y="5072264"/>
        <a:ext cx="5576601" cy="811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1CAED6-A5BF-48DF-8FAD-561AB0DB1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37B455-7A49-4963-B8E0-334D6E486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DA2821-80E0-4E37-AC45-B7760BBF0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3D4F80-5328-4526-BE32-FF7DA543B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6E3C71-59D3-47EB-B10B-632D94CA7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6140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2203B0-2E99-4C4C-AC3A-6A1C5A5D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EAA556-B0D2-4770-A37D-F00A4BA62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6A1422-18E7-4A77-A421-427E63FB8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CD0A27-E743-4C4E-9AEB-AF5CCA38E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9284C6-B514-4D5B-8AAB-E25300D52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206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066C62A-EBA7-45DF-8354-D4345F7319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8DE011-1F83-400F-8578-F59D44F0F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8C0C1F-4CFB-4501-9177-6444A230A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022C8C-4286-4020-9E12-8EF6F76E6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17E641-48E9-408C-A277-5602B2598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790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53883B-3D50-45DF-9EF4-06F1C6F84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3C8933-C322-4A4E-A481-3659E079A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0F7C934-C97F-4E5E-B106-452E5751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0B6CD1-57C2-4422-8595-278B1A0CC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FB19C0-4EE7-4723-AD0D-0F5B98DB5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5090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8976C6-97A9-42F5-B7BD-CB70A6DF0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97ABE9-4DFA-4E42-ADF4-A38ABF0C3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D7E276-78EB-4FB7-BADB-8BA8950A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B2E98F-EF42-43B9-BBEC-75A24A621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60E625-1E80-4B95-A649-1E8DF325E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531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50C108-9226-435C-AAFA-115C082B2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FBCAFED-BD12-41D0-8CAE-2A32A8E28A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A13B38-7F85-42B6-B122-40B15B4E7B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0C9E80-F7C1-4C8B-A0B3-A13159FD1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17A144-4C2C-4646-8445-5DF9B222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035D84F-3CEE-4025-A6BC-849852743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117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B485C5-F36B-4EF4-A61D-4EABD4603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35E4ED-A5A9-4936-8A0E-50E9ABAF6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BAA7EA-66B0-4D88-AD82-7D537173F9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894C87E-1235-4CBB-B1F8-8F250EA99E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C76EB4B-E6A8-4FE8-B7E9-BAF438B013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7B50DDE-455A-41FD-A27B-284D6725B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C169B05-CA51-4C1E-9FB8-EBECAAACF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465B224-6F17-4772-B4A9-5C4E5123B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462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17E8C5-2C5E-4E7B-8206-12938E038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40BEF9F-A2D0-4E2C-A6C0-3F8F9FE87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97BFE8E-19BC-4395-AC7C-FA4DE06A2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3B6582-E50B-4E6B-A5C7-7F6CEA73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240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D1A6746-37B6-426A-85EC-CC4D874BE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A7ECC40-3AAB-4A63-89F8-C1501B4A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1A6148-7F60-43FE-9A2B-ADC781F2E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410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B0539C-D662-4634-9882-4D3C4AE93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127C15-2E05-4B6D-A083-BB6BD9C55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18778E-2ABF-4DC7-B1B3-ED2E48370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F0CC2E1-9F49-42A5-886A-703478EA5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3810ED-5185-485A-9A54-B49AF781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3B7A5C2-C762-4A2E-BCA3-41BE816B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756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BF6D31-7F1A-4D7A-A7D5-61A395D16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AF29BF3-494E-4E11-B30A-FB537B0E8C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CB2C7-836B-4431-9080-AD37849EE7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2C653D9-E84B-40B5-84F8-203E062F5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F276CD-7584-4E0C-8DB5-39BB31A27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BD1CB1-F8A0-43CB-A2A2-8ACE48EC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509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894B6B-1D53-494C-8702-31FD669A0A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E18167-391F-4882-A7DC-F1EA66B396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9B0286-AC6C-49CE-9867-3F1DB18EF6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D0B79-57F7-436F-A2C6-0F33331BB546}" type="datetimeFigureOut">
              <a:rPr lang="fr-FR" smtClean="0"/>
              <a:t>27/11/2019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19FB34-1309-40A3-9DD2-1774053447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C99B5B8-1CE8-4FC9-B19F-6B43EAAF0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63C1A-DA64-4FBB-8824-552328A7C5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188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2FEC0B-2DC9-49FF-AD20-0A368B2C5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46628" y="1783959"/>
            <a:ext cx="4645250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/>
              <a:t>PERT Method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Résultat de recherche d'images pour &quot;project management&quot;&quot;">
            <a:extLst>
              <a:ext uri="{FF2B5EF4-FFF2-40B4-BE49-F238E27FC236}">
                <a16:creationId xmlns:a16="http://schemas.microsoft.com/office/drawing/2014/main" id="{5FCD3E31-A7F7-4181-BBC6-0E994353F60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64" r="20764" b="-1"/>
          <a:stretch/>
        </p:blipFill>
        <p:spPr bwMode="auto"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0998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7E45D3F-C243-400F-8619-BDDCD5DE574E}"/>
              </a:ext>
            </a:extLst>
          </p:cNvPr>
          <p:cNvSpPr txBox="1">
            <a:spLocks/>
          </p:cNvSpPr>
          <p:nvPr/>
        </p:nvSpPr>
        <p:spPr>
          <a:xfrm>
            <a:off x="762001" y="803325"/>
            <a:ext cx="531453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4400" dirty="0"/>
              <a:t>PERT Definition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A6646ED-2083-41A7-9C8F-F613E15EF5EE}"/>
              </a:ext>
            </a:extLst>
          </p:cNvPr>
          <p:cNvSpPr txBox="1"/>
          <p:nvPr/>
        </p:nvSpPr>
        <p:spPr>
          <a:xfrm>
            <a:off x="762001" y="1933115"/>
            <a:ext cx="5609220" cy="41215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Program Evaluation and Review Technique (PERT): is a project management tool used to schedule, organize, and coordinate tasks within a project. It is basically a method to </a:t>
            </a:r>
            <a:r>
              <a:rPr lang="en-US" sz="2000" dirty="0" err="1"/>
              <a:t>analyse</a:t>
            </a:r>
            <a:r>
              <a:rPr lang="en-US" sz="2000" dirty="0"/>
              <a:t> the tasks </a:t>
            </a:r>
            <a:r>
              <a:rPr lang="en-US" sz="2000" dirty="0" err="1"/>
              <a:t>involded</a:t>
            </a:r>
            <a:r>
              <a:rPr lang="en-US" sz="2000" dirty="0"/>
              <a:t> in completing a given </a:t>
            </a:r>
            <a:r>
              <a:rPr lang="en-US" sz="2000" dirty="0" err="1"/>
              <a:t>projecy</a:t>
            </a:r>
            <a:r>
              <a:rPr lang="en-US" sz="2000" dirty="0"/>
              <a:t>, especially the time needed to complete each task, and to identify the minimum time needed to complete the total project.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This method was developed in the USA in 1958 and has saved 2 years on the manufacture of Polaris rockets (project initially established over 7 years)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Résultat de recherche d'images pour &quot;diagramme pictogramme&quot;&quot;">
            <a:extLst>
              <a:ext uri="{FF2B5EF4-FFF2-40B4-BE49-F238E27FC236}">
                <a16:creationId xmlns:a16="http://schemas.microsoft.com/office/drawing/2014/main" id="{05577C28-C3C5-43DA-956C-B95B3B258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" r="3262" b="-2"/>
          <a:stretch/>
        </p:blipFill>
        <p:spPr bwMode="auto"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62444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555F87-0DC8-42D4-87B4-3A1FACDCC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we</a:t>
            </a:r>
            <a:r>
              <a:rPr lang="fr-FR" dirty="0"/>
              <a:t> use PERT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7ABB261-F288-4824-9141-E7CA7E096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636" y="2279018"/>
            <a:ext cx="6171232" cy="337592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fr-FR" dirty="0"/>
              <a:t>PERT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activity</a:t>
            </a:r>
            <a:r>
              <a:rPr lang="fr-FR" dirty="0"/>
              <a:t> times are </a:t>
            </a:r>
            <a:r>
              <a:rPr lang="fr-FR" dirty="0" err="1"/>
              <a:t>uncertain</a:t>
            </a:r>
            <a:r>
              <a:rPr lang="fr-FR" dirty="0"/>
              <a:t>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 err="1"/>
              <a:t>Determine</a:t>
            </a:r>
            <a:r>
              <a:rPr lang="fr-FR" dirty="0"/>
              <a:t> the duration of the </a:t>
            </a:r>
            <a:r>
              <a:rPr lang="fr-FR" dirty="0" err="1"/>
              <a:t>project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 err="1"/>
              <a:t>Decision</a:t>
            </a:r>
            <a:r>
              <a:rPr lang="fr-FR" dirty="0"/>
              <a:t> </a:t>
            </a:r>
            <a:r>
              <a:rPr lang="fr-FR" dirty="0" err="1"/>
              <a:t>making</a:t>
            </a:r>
            <a:r>
              <a:rPr lang="fr-FR" dirty="0"/>
              <a:t> </a:t>
            </a:r>
            <a:r>
              <a:rPr lang="fr-FR" dirty="0" err="1"/>
              <a:t>under</a:t>
            </a:r>
            <a:r>
              <a:rPr lang="fr-FR" dirty="0"/>
              <a:t> </a:t>
            </a:r>
            <a:r>
              <a:rPr lang="fr-FR" dirty="0" err="1"/>
              <a:t>risk</a:t>
            </a:r>
            <a:r>
              <a:rPr lang="fr-FR" dirty="0"/>
              <a:t> (P for </a:t>
            </a:r>
            <a:r>
              <a:rPr lang="fr-FR" dirty="0" err="1"/>
              <a:t>probabilistic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sz="1800" dirty="0"/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74" name="Picture 2" descr="Résultat de recherche d'images pour &quot;team&quot;&quot;">
            <a:extLst>
              <a:ext uri="{FF2B5EF4-FFF2-40B4-BE49-F238E27FC236}">
                <a16:creationId xmlns:a16="http://schemas.microsoft.com/office/drawing/2014/main" id="{66B42531-70E7-4818-81CC-8A59810E2D2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164" r="25403" b="-1"/>
          <a:stretch/>
        </p:blipFill>
        <p:spPr bwMode="auto">
          <a:xfrm>
            <a:off x="6750141" y="-2"/>
            <a:ext cx="5960223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600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C265E0C-A3D5-44DA-BB11-8F3D7B7E1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fr-FR">
                <a:solidFill>
                  <a:srgbClr val="FFFFFF"/>
                </a:solidFill>
              </a:rPr>
              <a:t>Determine the project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E87E3246-3548-4220-8E6E-75B697F64A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23382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364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BC9BDF6-B28A-4677-A0F7-10BBCAC2B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endParaRPr lang="fr-FR" sz="280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65C9A5-7C0C-4207-AB27-3D68ACACB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8" y="2638043"/>
            <a:ext cx="3363974" cy="34156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PERT method, systematically used for construction projects, is commonly used in the company for problems.</a:t>
            </a:r>
            <a:endParaRPr lang="fr-FR" dirty="0"/>
          </a:p>
        </p:txBody>
      </p:sp>
      <p:pic>
        <p:nvPicPr>
          <p:cNvPr id="4098" name="Picture 2" descr="Résultat de recherche d'images pour &quot;diagramme de pert&quot;&quot;">
            <a:extLst>
              <a:ext uri="{FF2B5EF4-FFF2-40B4-BE49-F238E27FC236}">
                <a16:creationId xmlns:a16="http://schemas.microsoft.com/office/drawing/2014/main" id="{B7F8E0C4-C3DD-4B09-B2E2-A2A900127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97763" y="1778061"/>
            <a:ext cx="6250769" cy="3141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8922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Grand écran</PresentationFormat>
  <Paragraphs>18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PERT Method</vt:lpstr>
      <vt:lpstr>Présentation PowerPoint</vt:lpstr>
      <vt:lpstr>When we use PERT ?</vt:lpstr>
      <vt:lpstr>Determine the project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 Method</dc:title>
  <dc:creator>Zohair Taka</dc:creator>
  <cp:lastModifiedBy>Zohair Taka</cp:lastModifiedBy>
  <cp:revision>1</cp:revision>
  <dcterms:created xsi:type="dcterms:W3CDTF">2019-11-27T09:19:57Z</dcterms:created>
  <dcterms:modified xsi:type="dcterms:W3CDTF">2019-11-27T09:20:37Z</dcterms:modified>
</cp:coreProperties>
</file>