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0" r:id="rId7"/>
    <p:sldId id="258" r:id="rId8"/>
    <p:sldId id="259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inonen Mikko" initials="HM" lastIdx="1" clrIdx="0">
    <p:extLst>
      <p:ext uri="{19B8F6BF-5375-455C-9EA6-DF929625EA0E}">
        <p15:presenceInfo xmlns:p15="http://schemas.microsoft.com/office/powerpoint/2012/main" userId="Heinonen Mikk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700896-D372-4542-8CB8-DEE8A774401B}" v="1" dt="2020-03-12T13:47:49.9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4" autoAdjust="0"/>
    <p:restoredTop sz="94660"/>
  </p:normalViewPr>
  <p:slideViewPr>
    <p:cSldViewPr snapToGrid="0">
      <p:cViewPr varScale="1">
        <p:scale>
          <a:sx n="81" d="100"/>
          <a:sy n="81" d="100"/>
        </p:scale>
        <p:origin x="70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i" userId="7f88436b-cb15-4c5a-b5dc-6a7316b864b5" providerId="ADAL" clId="{71700896-D372-4542-8CB8-DEE8A774401B}"/>
    <pc:docChg chg="modSld">
      <pc:chgData name="Lauri" userId="7f88436b-cb15-4c5a-b5dc-6a7316b864b5" providerId="ADAL" clId="{71700896-D372-4542-8CB8-DEE8A774401B}" dt="2020-03-12T13:51:16.057" v="1" actId="1076"/>
      <pc:docMkLst>
        <pc:docMk/>
      </pc:docMkLst>
      <pc:sldChg chg="modSp">
        <pc:chgData name="Lauri" userId="7f88436b-cb15-4c5a-b5dc-6a7316b864b5" providerId="ADAL" clId="{71700896-D372-4542-8CB8-DEE8A774401B}" dt="2020-03-12T13:47:49.969" v="0" actId="20578"/>
        <pc:sldMkLst>
          <pc:docMk/>
          <pc:sldMk cId="3671988762" sldId="263"/>
        </pc:sldMkLst>
        <pc:spChg chg="mod">
          <ac:chgData name="Lauri" userId="7f88436b-cb15-4c5a-b5dc-6a7316b864b5" providerId="ADAL" clId="{71700896-D372-4542-8CB8-DEE8A774401B}" dt="2020-03-12T13:47:49.969" v="0" actId="20578"/>
          <ac:spMkLst>
            <pc:docMk/>
            <pc:sldMk cId="3671988762" sldId="263"/>
            <ac:spMk id="6" creationId="{BB8CC676-5655-48F4-B193-468D6409ABFE}"/>
          </ac:spMkLst>
        </pc:spChg>
      </pc:sldChg>
      <pc:sldChg chg="modSp">
        <pc:chgData name="Lauri" userId="7f88436b-cb15-4c5a-b5dc-6a7316b864b5" providerId="ADAL" clId="{71700896-D372-4542-8CB8-DEE8A774401B}" dt="2020-03-12T13:51:16.057" v="1" actId="1076"/>
        <pc:sldMkLst>
          <pc:docMk/>
          <pc:sldMk cId="1597398786" sldId="265"/>
        </pc:sldMkLst>
        <pc:spChg chg="mod">
          <ac:chgData name="Lauri" userId="7f88436b-cb15-4c5a-b5dc-6a7316b864b5" providerId="ADAL" clId="{71700896-D372-4542-8CB8-DEE8A774401B}" dt="2020-03-12T13:51:16.057" v="1" actId="1076"/>
          <ac:spMkLst>
            <pc:docMk/>
            <pc:sldMk cId="1597398786" sldId="265"/>
            <ac:spMk id="3" creationId="{BF9E3795-218D-4BD1-AAB7-F491A290EFEE}"/>
          </ac:spMkLst>
        </pc:spChg>
      </pc:sldChg>
    </pc:docChg>
  </pc:docChgLst>
  <pc:docChgLst>
    <pc:chgData name="Heinonen Mikko" userId="f52bad82-1de2-4266-b9cc-f4eb692cf795" providerId="ADAL" clId="{86B00535-ABD1-40CD-B2EE-A46CCFFF00F7}"/>
    <pc:docChg chg="undo custSel addSld modSld sldOrd">
      <pc:chgData name="Heinonen Mikko" userId="f52bad82-1de2-4266-b9cc-f4eb692cf795" providerId="ADAL" clId="{86B00535-ABD1-40CD-B2EE-A46CCFFF00F7}" dt="2020-02-13T17:43:02.534" v="5215" actId="27636"/>
      <pc:docMkLst>
        <pc:docMk/>
      </pc:docMkLst>
      <pc:sldChg chg="modSp setBg">
        <pc:chgData name="Heinonen Mikko" userId="f52bad82-1de2-4266-b9cc-f4eb692cf795" providerId="ADAL" clId="{86B00535-ABD1-40CD-B2EE-A46CCFFF00F7}" dt="2020-02-13T16:38:02.392" v="1329" actId="1076"/>
        <pc:sldMkLst>
          <pc:docMk/>
          <pc:sldMk cId="782385677" sldId="256"/>
        </pc:sldMkLst>
        <pc:spChg chg="mod">
          <ac:chgData name="Heinonen Mikko" userId="f52bad82-1de2-4266-b9cc-f4eb692cf795" providerId="ADAL" clId="{86B00535-ABD1-40CD-B2EE-A46CCFFF00F7}" dt="2020-02-13T16:37:40.738" v="1268" actId="20577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Heinonen Mikko" userId="f52bad82-1de2-4266-b9cc-f4eb692cf795" providerId="ADAL" clId="{86B00535-ABD1-40CD-B2EE-A46CCFFF00F7}" dt="2020-02-13T16:38:02.392" v="1329" actId="1076"/>
          <ac:spMkLst>
            <pc:docMk/>
            <pc:sldMk cId="782385677" sldId="256"/>
            <ac:spMk id="3" creationId="{00000000-0000-0000-0000-000000000000}"/>
          </ac:spMkLst>
        </pc:spChg>
      </pc:sldChg>
      <pc:sldChg chg="modSp add ord">
        <pc:chgData name="Heinonen Mikko" userId="f52bad82-1de2-4266-b9cc-f4eb692cf795" providerId="ADAL" clId="{86B00535-ABD1-40CD-B2EE-A46CCFFF00F7}" dt="2020-02-13T17:32:41.341" v="4341" actId="115"/>
        <pc:sldMkLst>
          <pc:docMk/>
          <pc:sldMk cId="2026651700" sldId="257"/>
        </pc:sldMkLst>
        <pc:spChg chg="mod">
          <ac:chgData name="Heinonen Mikko" userId="f52bad82-1de2-4266-b9cc-f4eb692cf795" providerId="ADAL" clId="{86B00535-ABD1-40CD-B2EE-A46CCFFF00F7}" dt="2020-02-13T16:59:26.345" v="2866"/>
          <ac:spMkLst>
            <pc:docMk/>
            <pc:sldMk cId="2026651700" sldId="257"/>
            <ac:spMk id="2" creationId="{30299D08-CD6D-4CE0-8851-25C205EB0200}"/>
          </ac:spMkLst>
        </pc:spChg>
        <pc:spChg chg="mod">
          <ac:chgData name="Heinonen Mikko" userId="f52bad82-1de2-4266-b9cc-f4eb692cf795" providerId="ADAL" clId="{86B00535-ABD1-40CD-B2EE-A46CCFFF00F7}" dt="2020-02-13T17:32:41.341" v="4341" actId="115"/>
          <ac:spMkLst>
            <pc:docMk/>
            <pc:sldMk cId="2026651700" sldId="257"/>
            <ac:spMk id="3" creationId="{8D45BDF6-CA82-4E8A-97EE-2E2C4B01C7D8}"/>
          </ac:spMkLst>
        </pc:spChg>
      </pc:sldChg>
      <pc:sldChg chg="modSp add">
        <pc:chgData name="Heinonen Mikko" userId="f52bad82-1de2-4266-b9cc-f4eb692cf795" providerId="ADAL" clId="{86B00535-ABD1-40CD-B2EE-A46CCFFF00F7}" dt="2020-02-13T17:32:50.592" v="4343" actId="20577"/>
        <pc:sldMkLst>
          <pc:docMk/>
          <pc:sldMk cId="565848009" sldId="258"/>
        </pc:sldMkLst>
        <pc:spChg chg="mod">
          <ac:chgData name="Heinonen Mikko" userId="f52bad82-1de2-4266-b9cc-f4eb692cf795" providerId="ADAL" clId="{86B00535-ABD1-40CD-B2EE-A46CCFFF00F7}" dt="2020-02-13T17:01:44.677" v="3003" actId="790"/>
          <ac:spMkLst>
            <pc:docMk/>
            <pc:sldMk cId="565848009" sldId="258"/>
            <ac:spMk id="2" creationId="{C1219BDB-0ABD-4F53-AA30-D7787FC53493}"/>
          </ac:spMkLst>
        </pc:spChg>
        <pc:spChg chg="mod">
          <ac:chgData name="Heinonen Mikko" userId="f52bad82-1de2-4266-b9cc-f4eb692cf795" providerId="ADAL" clId="{86B00535-ABD1-40CD-B2EE-A46CCFFF00F7}" dt="2020-02-13T17:32:50.592" v="4343" actId="20577"/>
          <ac:spMkLst>
            <pc:docMk/>
            <pc:sldMk cId="565848009" sldId="258"/>
            <ac:spMk id="3" creationId="{0667B3A8-A79D-44D9-A1D5-00BFA57D1EB3}"/>
          </ac:spMkLst>
        </pc:spChg>
      </pc:sldChg>
      <pc:sldChg chg="addSp delSp modSp add">
        <pc:chgData name="Heinonen Mikko" userId="f52bad82-1de2-4266-b9cc-f4eb692cf795" providerId="ADAL" clId="{86B00535-ABD1-40CD-B2EE-A46CCFFF00F7}" dt="2020-02-13T17:33:02.002" v="4344" actId="790"/>
        <pc:sldMkLst>
          <pc:docMk/>
          <pc:sldMk cId="150088415" sldId="259"/>
        </pc:sldMkLst>
        <pc:spChg chg="mod">
          <ac:chgData name="Heinonen Mikko" userId="f52bad82-1de2-4266-b9cc-f4eb692cf795" providerId="ADAL" clId="{86B00535-ABD1-40CD-B2EE-A46CCFFF00F7}" dt="2020-02-13T17:05:24.836" v="3054" actId="20577"/>
          <ac:spMkLst>
            <pc:docMk/>
            <pc:sldMk cId="150088415" sldId="259"/>
            <ac:spMk id="2" creationId="{E8C0EEA3-E133-4431-BF1B-8A85F55575EA}"/>
          </ac:spMkLst>
        </pc:spChg>
        <pc:spChg chg="mod">
          <ac:chgData name="Heinonen Mikko" userId="f52bad82-1de2-4266-b9cc-f4eb692cf795" providerId="ADAL" clId="{86B00535-ABD1-40CD-B2EE-A46CCFFF00F7}" dt="2020-02-13T17:33:02.002" v="4344" actId="790"/>
          <ac:spMkLst>
            <pc:docMk/>
            <pc:sldMk cId="150088415" sldId="259"/>
            <ac:spMk id="3" creationId="{F6EDF5F5-8D17-49F7-82B8-CF5889459584}"/>
          </ac:spMkLst>
        </pc:spChg>
        <pc:picChg chg="add del mod">
          <ac:chgData name="Heinonen Mikko" userId="f52bad82-1de2-4266-b9cc-f4eb692cf795" providerId="ADAL" clId="{86B00535-ABD1-40CD-B2EE-A46CCFFF00F7}" dt="2020-02-13T17:04:58.109" v="3047" actId="478"/>
          <ac:picMkLst>
            <pc:docMk/>
            <pc:sldMk cId="150088415" sldId="259"/>
            <ac:picMk id="4" creationId="{E2D419B3-CF0B-498F-BCCC-E9A678106F98}"/>
          </ac:picMkLst>
        </pc:picChg>
        <pc:picChg chg="add mod">
          <ac:chgData name="Heinonen Mikko" userId="f52bad82-1de2-4266-b9cc-f4eb692cf795" providerId="ADAL" clId="{86B00535-ABD1-40CD-B2EE-A46CCFFF00F7}" dt="2020-02-13T17:06:46.293" v="3183" actId="1076"/>
          <ac:picMkLst>
            <pc:docMk/>
            <pc:sldMk cId="150088415" sldId="259"/>
            <ac:picMk id="5" creationId="{041768A8-EBF7-49D8-9163-DDA8F4E1A4DC}"/>
          </ac:picMkLst>
        </pc:picChg>
      </pc:sldChg>
      <pc:sldChg chg="addSp delSp modSp add ord">
        <pc:chgData name="Heinonen Mikko" userId="f52bad82-1de2-4266-b9cc-f4eb692cf795" providerId="ADAL" clId="{86B00535-ABD1-40CD-B2EE-A46CCFFF00F7}" dt="2020-02-13T16:47:15.542" v="1847" actId="1076"/>
        <pc:sldMkLst>
          <pc:docMk/>
          <pc:sldMk cId="4146666633" sldId="260"/>
        </pc:sldMkLst>
        <pc:spChg chg="del">
          <ac:chgData name="Heinonen Mikko" userId="f52bad82-1de2-4266-b9cc-f4eb692cf795" providerId="ADAL" clId="{86B00535-ABD1-40CD-B2EE-A46CCFFF00F7}" dt="2020-02-13T16:45:41.495" v="1842" actId="478"/>
          <ac:spMkLst>
            <pc:docMk/>
            <pc:sldMk cId="4146666633" sldId="260"/>
            <ac:spMk id="2" creationId="{89CAD924-2DE5-484D-8A10-A0CC0C6CB064}"/>
          </ac:spMkLst>
        </pc:spChg>
        <pc:spChg chg="del">
          <ac:chgData name="Heinonen Mikko" userId="f52bad82-1de2-4266-b9cc-f4eb692cf795" providerId="ADAL" clId="{86B00535-ABD1-40CD-B2EE-A46CCFFF00F7}" dt="2020-02-13T16:45:42.608" v="1843" actId="478"/>
          <ac:spMkLst>
            <pc:docMk/>
            <pc:sldMk cId="4146666633" sldId="260"/>
            <ac:spMk id="3" creationId="{E183C638-10B1-49DD-B4C7-961FC977895D}"/>
          </ac:spMkLst>
        </pc:spChg>
        <pc:picChg chg="add mod">
          <ac:chgData name="Heinonen Mikko" userId="f52bad82-1de2-4266-b9cc-f4eb692cf795" providerId="ADAL" clId="{86B00535-ABD1-40CD-B2EE-A46CCFFF00F7}" dt="2020-02-13T16:46:36.608" v="1845" actId="1076"/>
          <ac:picMkLst>
            <pc:docMk/>
            <pc:sldMk cId="4146666633" sldId="260"/>
            <ac:picMk id="4" creationId="{7CE2A0A1-5526-45CC-826A-088CF697F597}"/>
          </ac:picMkLst>
        </pc:picChg>
        <pc:picChg chg="add mod">
          <ac:chgData name="Heinonen Mikko" userId="f52bad82-1de2-4266-b9cc-f4eb692cf795" providerId="ADAL" clId="{86B00535-ABD1-40CD-B2EE-A46CCFFF00F7}" dt="2020-02-13T16:47:15.542" v="1847" actId="1076"/>
          <ac:picMkLst>
            <pc:docMk/>
            <pc:sldMk cId="4146666633" sldId="260"/>
            <ac:picMk id="5" creationId="{98F1CFF8-29AB-4B60-B36F-9C4A51215611}"/>
          </ac:picMkLst>
        </pc:picChg>
      </pc:sldChg>
      <pc:sldChg chg="addSp delSp modSp add">
        <pc:chgData name="Heinonen Mikko" userId="f52bad82-1de2-4266-b9cc-f4eb692cf795" providerId="ADAL" clId="{86B00535-ABD1-40CD-B2EE-A46CCFFF00F7}" dt="2020-02-13T17:22:33.152" v="4010" actId="790"/>
        <pc:sldMkLst>
          <pc:docMk/>
          <pc:sldMk cId="1809912123" sldId="261"/>
        </pc:sldMkLst>
        <pc:spChg chg="mod">
          <ac:chgData name="Heinonen Mikko" userId="f52bad82-1de2-4266-b9cc-f4eb692cf795" providerId="ADAL" clId="{86B00535-ABD1-40CD-B2EE-A46CCFFF00F7}" dt="2020-02-13T17:12:20.224" v="3462" actId="1076"/>
          <ac:spMkLst>
            <pc:docMk/>
            <pc:sldMk cId="1809912123" sldId="261"/>
            <ac:spMk id="2" creationId="{8410D8E5-6171-46B1-8C14-C9C3928C7BB7}"/>
          </ac:spMkLst>
        </pc:spChg>
        <pc:spChg chg="del">
          <ac:chgData name="Heinonen Mikko" userId="f52bad82-1de2-4266-b9cc-f4eb692cf795" providerId="ADAL" clId="{86B00535-ABD1-40CD-B2EE-A46CCFFF00F7}" dt="2020-02-13T17:11:07.650" v="3447" actId="478"/>
          <ac:spMkLst>
            <pc:docMk/>
            <pc:sldMk cId="1809912123" sldId="261"/>
            <ac:spMk id="3" creationId="{986AE6E3-EBBA-4CBE-AB45-B930019EB597}"/>
          </ac:spMkLst>
        </pc:spChg>
        <pc:spChg chg="add mod">
          <ac:chgData name="Heinonen Mikko" userId="f52bad82-1de2-4266-b9cc-f4eb692cf795" providerId="ADAL" clId="{86B00535-ABD1-40CD-B2EE-A46CCFFF00F7}" dt="2020-02-13T17:22:33.152" v="4010" actId="790"/>
          <ac:spMkLst>
            <pc:docMk/>
            <pc:sldMk cId="1809912123" sldId="261"/>
            <ac:spMk id="5" creationId="{D121FF30-6DD2-437E-A062-826A77B2A919}"/>
          </ac:spMkLst>
        </pc:spChg>
        <pc:picChg chg="add del mod">
          <ac:chgData name="Heinonen Mikko" userId="f52bad82-1de2-4266-b9cc-f4eb692cf795" providerId="ADAL" clId="{86B00535-ABD1-40CD-B2EE-A46CCFFF00F7}" dt="2020-02-13T17:15:13.302" v="3609" actId="478"/>
          <ac:picMkLst>
            <pc:docMk/>
            <pc:sldMk cId="1809912123" sldId="261"/>
            <ac:picMk id="4" creationId="{9E6C838E-898B-41D4-A230-6B7A4CF8B973}"/>
          </ac:picMkLst>
        </pc:picChg>
        <pc:picChg chg="add mod">
          <ac:chgData name="Heinonen Mikko" userId="f52bad82-1de2-4266-b9cc-f4eb692cf795" providerId="ADAL" clId="{86B00535-ABD1-40CD-B2EE-A46CCFFF00F7}" dt="2020-02-13T17:17:44.101" v="3611" actId="1076"/>
          <ac:picMkLst>
            <pc:docMk/>
            <pc:sldMk cId="1809912123" sldId="261"/>
            <ac:picMk id="6" creationId="{B4A67E32-B9EA-4B92-B823-38462DC7B903}"/>
          </ac:picMkLst>
        </pc:picChg>
        <pc:picChg chg="add del mod">
          <ac:chgData name="Heinonen Mikko" userId="f52bad82-1de2-4266-b9cc-f4eb692cf795" providerId="ADAL" clId="{86B00535-ABD1-40CD-B2EE-A46CCFFF00F7}" dt="2020-02-13T17:18:33.219" v="3614" actId="478"/>
          <ac:picMkLst>
            <pc:docMk/>
            <pc:sldMk cId="1809912123" sldId="261"/>
            <ac:picMk id="7" creationId="{469D97D3-5D5F-4AB3-87B1-7B29C225F6B8}"/>
          </ac:picMkLst>
        </pc:picChg>
      </pc:sldChg>
      <pc:sldChg chg="addSp delSp modSp add">
        <pc:chgData name="Heinonen Mikko" userId="f52bad82-1de2-4266-b9cc-f4eb692cf795" providerId="ADAL" clId="{86B00535-ABD1-40CD-B2EE-A46CCFFF00F7}" dt="2020-02-13T17:26:59.289" v="4185" actId="1076"/>
        <pc:sldMkLst>
          <pc:docMk/>
          <pc:sldMk cId="1239342311" sldId="262"/>
        </pc:sldMkLst>
        <pc:spChg chg="mod">
          <ac:chgData name="Heinonen Mikko" userId="f52bad82-1de2-4266-b9cc-f4eb692cf795" providerId="ADAL" clId="{86B00535-ABD1-40CD-B2EE-A46CCFFF00F7}" dt="2020-02-13T17:23:11.780" v="4014" actId="20577"/>
          <ac:spMkLst>
            <pc:docMk/>
            <pc:sldMk cId="1239342311" sldId="262"/>
            <ac:spMk id="2" creationId="{714EBF83-CF07-4476-8302-BCC0D570ED24}"/>
          </ac:spMkLst>
        </pc:spChg>
        <pc:spChg chg="add del mod">
          <ac:chgData name="Heinonen Mikko" userId="f52bad82-1de2-4266-b9cc-f4eb692cf795" providerId="ADAL" clId="{86B00535-ABD1-40CD-B2EE-A46CCFFF00F7}" dt="2020-02-13T17:26:53.161" v="4184" actId="20577"/>
          <ac:spMkLst>
            <pc:docMk/>
            <pc:sldMk cId="1239342311" sldId="262"/>
            <ac:spMk id="3" creationId="{15CC609C-B6CC-47E5-80AE-6F916356A3B2}"/>
          </ac:spMkLst>
        </pc:spChg>
        <pc:picChg chg="add del mod">
          <ac:chgData name="Heinonen Mikko" userId="f52bad82-1de2-4266-b9cc-f4eb692cf795" providerId="ADAL" clId="{86B00535-ABD1-40CD-B2EE-A46CCFFF00F7}" dt="2020-02-13T17:23:57.533" v="4017"/>
          <ac:picMkLst>
            <pc:docMk/>
            <pc:sldMk cId="1239342311" sldId="262"/>
            <ac:picMk id="4" creationId="{B7274ED5-6292-4FF8-983A-6E7CF1659B67}"/>
          </ac:picMkLst>
        </pc:picChg>
        <pc:picChg chg="add mod">
          <ac:chgData name="Heinonen Mikko" userId="f52bad82-1de2-4266-b9cc-f4eb692cf795" providerId="ADAL" clId="{86B00535-ABD1-40CD-B2EE-A46CCFFF00F7}" dt="2020-02-13T17:26:59.289" v="4185" actId="1076"/>
          <ac:picMkLst>
            <pc:docMk/>
            <pc:sldMk cId="1239342311" sldId="262"/>
            <ac:picMk id="5" creationId="{941F25A9-5691-4147-B6B1-372DF7394F0F}"/>
          </ac:picMkLst>
        </pc:picChg>
      </pc:sldChg>
      <pc:sldChg chg="addSp delSp modSp add addCm delCm">
        <pc:chgData name="Heinonen Mikko" userId="f52bad82-1de2-4266-b9cc-f4eb692cf795" providerId="ADAL" clId="{86B00535-ABD1-40CD-B2EE-A46CCFFF00F7}" dt="2020-02-13T17:33:35.471" v="4347" actId="790"/>
        <pc:sldMkLst>
          <pc:docMk/>
          <pc:sldMk cId="3671988762" sldId="263"/>
        </pc:sldMkLst>
        <pc:spChg chg="mod">
          <ac:chgData name="Heinonen Mikko" userId="f52bad82-1de2-4266-b9cc-f4eb692cf795" providerId="ADAL" clId="{86B00535-ABD1-40CD-B2EE-A46CCFFF00F7}" dt="2020-02-13T17:26:14.180" v="4180" actId="255"/>
          <ac:spMkLst>
            <pc:docMk/>
            <pc:sldMk cId="3671988762" sldId="263"/>
            <ac:spMk id="2" creationId="{C9447750-A58B-488D-AED7-DEAE1148E344}"/>
          </ac:spMkLst>
        </pc:spChg>
        <pc:spChg chg="del">
          <ac:chgData name="Heinonen Mikko" userId="f52bad82-1de2-4266-b9cc-f4eb692cf795" providerId="ADAL" clId="{86B00535-ABD1-40CD-B2EE-A46CCFFF00F7}" dt="2020-02-13T17:25:53.185" v="4174" actId="478"/>
          <ac:spMkLst>
            <pc:docMk/>
            <pc:sldMk cId="3671988762" sldId="263"/>
            <ac:spMk id="3" creationId="{A3F2F10B-FE35-4ED1-835F-541EC58372F3}"/>
          </ac:spMkLst>
        </pc:spChg>
        <pc:spChg chg="add del mod">
          <ac:chgData name="Heinonen Mikko" userId="f52bad82-1de2-4266-b9cc-f4eb692cf795" providerId="ADAL" clId="{86B00535-ABD1-40CD-B2EE-A46CCFFF00F7}" dt="2020-02-13T17:27:46.454" v="4193" actId="478"/>
          <ac:spMkLst>
            <pc:docMk/>
            <pc:sldMk cId="3671988762" sldId="263"/>
            <ac:spMk id="5" creationId="{014C7355-8359-4CD5-B7E4-C4063153ABC1}"/>
          </ac:spMkLst>
        </pc:spChg>
        <pc:spChg chg="add mod">
          <ac:chgData name="Heinonen Mikko" userId="f52bad82-1de2-4266-b9cc-f4eb692cf795" providerId="ADAL" clId="{86B00535-ABD1-40CD-B2EE-A46CCFFF00F7}" dt="2020-02-13T17:33:35.471" v="4347" actId="790"/>
          <ac:spMkLst>
            <pc:docMk/>
            <pc:sldMk cId="3671988762" sldId="263"/>
            <ac:spMk id="6" creationId="{BB8CC676-5655-48F4-B193-468D6409ABFE}"/>
          </ac:spMkLst>
        </pc:spChg>
        <pc:picChg chg="add mod">
          <ac:chgData name="Heinonen Mikko" userId="f52bad82-1de2-4266-b9cc-f4eb692cf795" providerId="ADAL" clId="{86B00535-ABD1-40CD-B2EE-A46CCFFF00F7}" dt="2020-02-13T17:26:36.761" v="4182" actId="1076"/>
          <ac:picMkLst>
            <pc:docMk/>
            <pc:sldMk cId="3671988762" sldId="263"/>
            <ac:picMk id="4" creationId="{B44419C3-7F7D-465F-8CB3-BB1EE376030E}"/>
          </ac:picMkLst>
        </pc:picChg>
      </pc:sldChg>
      <pc:sldChg chg="addSp delSp modSp add">
        <pc:chgData name="Heinonen Mikko" userId="f52bad82-1de2-4266-b9cc-f4eb692cf795" providerId="ADAL" clId="{86B00535-ABD1-40CD-B2EE-A46CCFFF00F7}" dt="2020-02-13T17:37:05.376" v="4698" actId="790"/>
        <pc:sldMkLst>
          <pc:docMk/>
          <pc:sldMk cId="916012715" sldId="264"/>
        </pc:sldMkLst>
        <pc:spChg chg="mod">
          <ac:chgData name="Heinonen Mikko" userId="f52bad82-1de2-4266-b9cc-f4eb692cf795" providerId="ADAL" clId="{86B00535-ABD1-40CD-B2EE-A46CCFFF00F7}" dt="2020-02-13T17:33:53.933" v="4352" actId="20577"/>
          <ac:spMkLst>
            <pc:docMk/>
            <pc:sldMk cId="916012715" sldId="264"/>
            <ac:spMk id="2" creationId="{8EAF4841-17D1-48A6-828C-BA8D1E7EEF90}"/>
          </ac:spMkLst>
        </pc:spChg>
        <pc:spChg chg="del">
          <ac:chgData name="Heinonen Mikko" userId="f52bad82-1de2-4266-b9cc-f4eb692cf795" providerId="ADAL" clId="{86B00535-ABD1-40CD-B2EE-A46CCFFF00F7}" dt="2020-02-13T17:31:24.832" v="4335" actId="478"/>
          <ac:spMkLst>
            <pc:docMk/>
            <pc:sldMk cId="916012715" sldId="264"/>
            <ac:spMk id="3" creationId="{A191539E-D1FD-4F62-BF0F-9490FDE96F6D}"/>
          </ac:spMkLst>
        </pc:spChg>
        <pc:spChg chg="add mod">
          <ac:chgData name="Heinonen Mikko" userId="f52bad82-1de2-4266-b9cc-f4eb692cf795" providerId="ADAL" clId="{86B00535-ABD1-40CD-B2EE-A46CCFFF00F7}" dt="2020-02-13T17:37:05.376" v="4698" actId="790"/>
          <ac:spMkLst>
            <pc:docMk/>
            <pc:sldMk cId="916012715" sldId="264"/>
            <ac:spMk id="5" creationId="{7FFEF061-EDA8-4069-B028-B77FFE683F05}"/>
          </ac:spMkLst>
        </pc:spChg>
        <pc:picChg chg="add del mod">
          <ac:chgData name="Heinonen Mikko" userId="f52bad82-1de2-4266-b9cc-f4eb692cf795" providerId="ADAL" clId="{86B00535-ABD1-40CD-B2EE-A46CCFFF00F7}" dt="2020-02-13T17:31:34.073" v="4339" actId="478"/>
          <ac:picMkLst>
            <pc:docMk/>
            <pc:sldMk cId="916012715" sldId="264"/>
            <ac:picMk id="4" creationId="{AA5F77EC-DEBA-4B18-ABD6-6C0E54FBC7E9}"/>
          </ac:picMkLst>
        </pc:picChg>
      </pc:sldChg>
      <pc:sldChg chg="modSp add">
        <pc:chgData name="Heinonen Mikko" userId="f52bad82-1de2-4266-b9cc-f4eb692cf795" providerId="ADAL" clId="{86B00535-ABD1-40CD-B2EE-A46CCFFF00F7}" dt="2020-02-13T17:43:02.534" v="5215" actId="27636"/>
        <pc:sldMkLst>
          <pc:docMk/>
          <pc:sldMk cId="1597398786" sldId="265"/>
        </pc:sldMkLst>
        <pc:spChg chg="mod">
          <ac:chgData name="Heinonen Mikko" userId="f52bad82-1de2-4266-b9cc-f4eb692cf795" providerId="ADAL" clId="{86B00535-ABD1-40CD-B2EE-A46CCFFF00F7}" dt="2020-02-13T17:37:52.065" v="4718" actId="20577"/>
          <ac:spMkLst>
            <pc:docMk/>
            <pc:sldMk cId="1597398786" sldId="265"/>
            <ac:spMk id="2" creationId="{5ABECC92-B3E4-44B7-8F21-B235D2574835}"/>
          </ac:spMkLst>
        </pc:spChg>
        <pc:spChg chg="mod">
          <ac:chgData name="Heinonen Mikko" userId="f52bad82-1de2-4266-b9cc-f4eb692cf795" providerId="ADAL" clId="{86B00535-ABD1-40CD-B2EE-A46CCFFF00F7}" dt="2020-02-13T17:43:02.534" v="5215" actId="27636"/>
          <ac:spMkLst>
            <pc:docMk/>
            <pc:sldMk cId="1597398786" sldId="265"/>
            <ac:spMk id="3" creationId="{BF9E3795-218D-4BD1-AAB7-F491A290EFE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12.3.2020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12.3.2020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12.3.2020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12.3.2020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Unica</a:t>
            </a:r>
            <a:r>
              <a:rPr lang="fi-FI"/>
              <a:t> </a:t>
            </a:r>
            <a:r>
              <a:rPr lang="fi-FI" err="1"/>
              <a:t>Development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5202238"/>
            <a:ext cx="9144000" cy="1655762"/>
          </a:xfrm>
        </p:spPr>
        <p:txBody>
          <a:bodyPr/>
          <a:lstStyle/>
          <a:p>
            <a:r>
              <a:rPr lang="fi-FI" err="1"/>
              <a:t>Survey</a:t>
            </a:r>
            <a:r>
              <a:rPr lang="fi-FI"/>
              <a:t> </a:t>
            </a:r>
            <a:r>
              <a:rPr lang="fi-FI" err="1"/>
              <a:t>results</a:t>
            </a:r>
            <a:endParaRPr lang="fi-FI"/>
          </a:p>
          <a:p>
            <a:r>
              <a:rPr lang="fi-FI"/>
              <a:t>(</a:t>
            </a:r>
            <a:r>
              <a:rPr lang="fi-FI" err="1"/>
              <a:t>online</a:t>
            </a:r>
            <a:r>
              <a:rPr lang="fi-FI"/>
              <a:t> &amp; </a:t>
            </a:r>
            <a:r>
              <a:rPr lang="fi-FI" err="1"/>
              <a:t>face</a:t>
            </a:r>
            <a:r>
              <a:rPr lang="fi-FI"/>
              <a:t>-to-</a:t>
            </a:r>
            <a:r>
              <a:rPr lang="fi-FI" err="1"/>
              <a:t>face</a:t>
            </a:r>
            <a:r>
              <a:rPr lang="fi-FI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ECC92-B3E4-44B7-8F21-B235D2574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Q6. What’s good in </a:t>
            </a:r>
            <a:r>
              <a:rPr lang="en-US" dirty="0" err="1"/>
              <a:t>Unica</a:t>
            </a:r>
            <a:r>
              <a:rPr lang="en-US" dirty="0"/>
              <a:t> </a:t>
            </a:r>
            <a:r>
              <a:rPr lang="en-US" dirty="0" err="1"/>
              <a:t>Delica</a:t>
            </a:r>
            <a:r>
              <a:rPr lang="en-US" dirty="0"/>
              <a:t> and what could be improved? 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E3795-218D-4BD1-AAB7-F491A290E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200" dirty="0"/>
              <a:t>+ Food, </a:t>
            </a:r>
            <a:r>
              <a:rPr lang="fi-FI" sz="2200" dirty="0" err="1"/>
              <a:t>quality</a:t>
            </a:r>
            <a:r>
              <a:rPr lang="fi-FI" sz="2200" dirty="0"/>
              <a:t> and </a:t>
            </a:r>
            <a:r>
              <a:rPr lang="fi-FI" sz="2200" dirty="0" err="1"/>
              <a:t>taste</a:t>
            </a:r>
            <a:r>
              <a:rPr lang="fi-FI" sz="2200" dirty="0"/>
              <a:t>, </a:t>
            </a:r>
            <a:r>
              <a:rPr lang="fi-FI" sz="2200" dirty="0" err="1"/>
              <a:t>vegetarian</a:t>
            </a:r>
            <a:r>
              <a:rPr lang="fi-FI" sz="2200" dirty="0"/>
              <a:t> </a:t>
            </a:r>
            <a:r>
              <a:rPr lang="fi-FI" sz="2200" dirty="0" err="1"/>
              <a:t>options</a:t>
            </a:r>
            <a:endParaRPr lang="fi-FI" sz="2200" dirty="0"/>
          </a:p>
          <a:p>
            <a:pPr marL="0" indent="0">
              <a:buNone/>
            </a:pPr>
            <a:r>
              <a:rPr lang="fi-FI" sz="2200" dirty="0"/>
              <a:t>+ </a:t>
            </a:r>
            <a:r>
              <a:rPr lang="fi-FI" sz="2200" dirty="0" err="1"/>
              <a:t>Change</a:t>
            </a:r>
            <a:r>
              <a:rPr lang="fi-FI" sz="2200" dirty="0"/>
              <a:t> </a:t>
            </a:r>
            <a:r>
              <a:rPr lang="fi-FI" sz="2200" dirty="0" err="1"/>
              <a:t>lines</a:t>
            </a:r>
            <a:r>
              <a:rPr lang="fi-FI" sz="2200" dirty="0"/>
              <a:t> of </a:t>
            </a:r>
            <a:r>
              <a:rPr lang="fi-FI" sz="2200" dirty="0" err="1"/>
              <a:t>foods</a:t>
            </a:r>
            <a:endParaRPr lang="fi-FI" sz="2200" dirty="0"/>
          </a:p>
          <a:p>
            <a:pPr marL="0" indent="0">
              <a:buNone/>
            </a:pPr>
            <a:r>
              <a:rPr lang="fi-FI" sz="2200" dirty="0"/>
              <a:t>+ </a:t>
            </a:r>
            <a:r>
              <a:rPr lang="fi-FI" sz="2200" dirty="0" err="1"/>
              <a:t>Deli</a:t>
            </a:r>
            <a:r>
              <a:rPr lang="fi-FI" sz="2200" dirty="0"/>
              <a:t> Pharma </a:t>
            </a:r>
            <a:r>
              <a:rPr lang="fi-FI" sz="2200" dirty="0" err="1"/>
              <a:t>salad</a:t>
            </a:r>
            <a:r>
              <a:rPr lang="fi-FI" sz="2200" dirty="0"/>
              <a:t> buffet</a:t>
            </a:r>
          </a:p>
          <a:p>
            <a:pPr marL="0" indent="0">
              <a:buNone/>
            </a:pPr>
            <a:r>
              <a:rPr lang="fi-FI" sz="2200" dirty="0"/>
              <a:t>+ </a:t>
            </a:r>
            <a:r>
              <a:rPr lang="fi-FI" sz="2200" dirty="0" err="1"/>
              <a:t>Lemon</a:t>
            </a:r>
            <a:r>
              <a:rPr lang="fi-FI" sz="2200" dirty="0"/>
              <a:t>/</a:t>
            </a:r>
            <a:r>
              <a:rPr lang="fi-FI" sz="2200" dirty="0" err="1"/>
              <a:t>orange</a:t>
            </a:r>
            <a:r>
              <a:rPr lang="fi-FI" sz="2200" dirty="0"/>
              <a:t> </a:t>
            </a:r>
            <a:r>
              <a:rPr lang="fi-FI" sz="2200" dirty="0" err="1"/>
              <a:t>waters</a:t>
            </a:r>
            <a:r>
              <a:rPr lang="fi-FI" sz="2200" dirty="0"/>
              <a:t> are </a:t>
            </a:r>
            <a:r>
              <a:rPr lang="fi-FI" sz="2200" dirty="0" err="1"/>
              <a:t>great</a:t>
            </a:r>
            <a:endParaRPr lang="fi-FI" sz="2200" dirty="0"/>
          </a:p>
          <a:p>
            <a:pPr marL="0" indent="0">
              <a:buNone/>
            </a:pPr>
            <a:r>
              <a:rPr lang="fi-FI" sz="2200" dirty="0"/>
              <a:t>+ </a:t>
            </a:r>
            <a:r>
              <a:rPr lang="fi-FI" sz="2200" dirty="0" err="1"/>
              <a:t>Premises</a:t>
            </a:r>
            <a:r>
              <a:rPr lang="fi-FI" sz="2200" dirty="0"/>
              <a:t>/</a:t>
            </a:r>
            <a:r>
              <a:rPr lang="fi-FI" sz="2200" dirty="0" err="1"/>
              <a:t>facilities</a:t>
            </a:r>
            <a:endParaRPr lang="fi-FI" sz="2200" dirty="0"/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200" dirty="0"/>
              <a:t>- </a:t>
            </a:r>
            <a:r>
              <a:rPr lang="fi-FI" sz="2200" dirty="0" err="1"/>
              <a:t>Customer</a:t>
            </a:r>
            <a:r>
              <a:rPr lang="fi-FI" sz="2200" dirty="0"/>
              <a:t> </a:t>
            </a:r>
            <a:r>
              <a:rPr lang="fi-FI" sz="2200" dirty="0" err="1"/>
              <a:t>service</a:t>
            </a:r>
            <a:r>
              <a:rPr lang="fi-FI" sz="2200" dirty="0"/>
              <a:t> is </a:t>
            </a:r>
            <a:r>
              <a:rPr lang="fi-FI" sz="2200" dirty="0" err="1"/>
              <a:t>sometimes</a:t>
            </a:r>
            <a:r>
              <a:rPr lang="fi-FI" sz="2200" dirty="0"/>
              <a:t> </a:t>
            </a:r>
            <a:r>
              <a:rPr lang="fi-FI" sz="2200" dirty="0" err="1"/>
              <a:t>rude</a:t>
            </a:r>
            <a:endParaRPr lang="fi-FI" sz="2200" dirty="0"/>
          </a:p>
          <a:p>
            <a:pPr marL="0" indent="0">
              <a:buNone/>
            </a:pPr>
            <a:r>
              <a:rPr lang="fi-FI" sz="2200" dirty="0"/>
              <a:t>- Layout of food </a:t>
            </a:r>
            <a:r>
              <a:rPr lang="fi-FI" sz="2200" dirty="0" err="1"/>
              <a:t>lines</a:t>
            </a:r>
            <a:r>
              <a:rPr lang="fi-FI" sz="2200" dirty="0"/>
              <a:t> </a:t>
            </a:r>
            <a:r>
              <a:rPr lang="fi-FI" sz="2200" dirty="0" err="1"/>
              <a:t>could</a:t>
            </a:r>
            <a:r>
              <a:rPr lang="fi-FI" sz="2200" dirty="0"/>
              <a:t> </a:t>
            </a:r>
            <a:r>
              <a:rPr lang="fi-FI" sz="2200" dirty="0" err="1"/>
              <a:t>be</a:t>
            </a:r>
            <a:r>
              <a:rPr lang="fi-FI" sz="2200" dirty="0"/>
              <a:t> </a:t>
            </a:r>
            <a:r>
              <a:rPr lang="fi-FI" sz="2200" dirty="0" err="1"/>
              <a:t>changed</a:t>
            </a:r>
            <a:r>
              <a:rPr lang="fi-FI" sz="2200" dirty="0"/>
              <a:t> to </a:t>
            </a:r>
            <a:r>
              <a:rPr lang="fi-FI" sz="2200" dirty="0" err="1"/>
              <a:t>avoid</a:t>
            </a:r>
            <a:r>
              <a:rPr lang="fi-FI" sz="2200" dirty="0"/>
              <a:t> </a:t>
            </a:r>
            <a:r>
              <a:rPr lang="fi-FI" sz="2200" dirty="0" err="1"/>
              <a:t>crossing</a:t>
            </a:r>
            <a:r>
              <a:rPr lang="fi-FI" sz="2200" dirty="0"/>
              <a:t> </a:t>
            </a:r>
            <a:r>
              <a:rPr lang="fi-FI" sz="2200" dirty="0" err="1"/>
              <a:t>cues</a:t>
            </a:r>
            <a:endParaRPr lang="fi-FI" sz="2200" dirty="0"/>
          </a:p>
          <a:p>
            <a:pPr marL="0" indent="0">
              <a:buNone/>
            </a:pPr>
            <a:r>
              <a:rPr lang="fi-FI" sz="2200" dirty="0"/>
              <a:t>- Open </a:t>
            </a:r>
            <a:r>
              <a:rPr lang="fi-FI" sz="2200" dirty="0" err="1"/>
              <a:t>hours</a:t>
            </a:r>
            <a:r>
              <a:rPr lang="fi-FI" sz="2200" dirty="0"/>
              <a:t> </a:t>
            </a:r>
            <a:r>
              <a:rPr lang="fi-FI" sz="2200" dirty="0" err="1"/>
              <a:t>could</a:t>
            </a:r>
            <a:r>
              <a:rPr lang="fi-FI" sz="2200" dirty="0"/>
              <a:t> </a:t>
            </a:r>
            <a:r>
              <a:rPr lang="fi-FI" sz="2200" dirty="0" err="1"/>
              <a:t>be</a:t>
            </a:r>
            <a:r>
              <a:rPr lang="fi-FI" sz="2200" dirty="0"/>
              <a:t> </a:t>
            </a:r>
            <a:r>
              <a:rPr lang="fi-FI" sz="2200" dirty="0" err="1"/>
              <a:t>extended</a:t>
            </a:r>
            <a:endParaRPr lang="fi-FI" sz="2200" dirty="0"/>
          </a:p>
          <a:p>
            <a:pPr marL="0" indent="0">
              <a:buNone/>
            </a:pPr>
            <a:r>
              <a:rPr lang="fi-FI" sz="2200" dirty="0"/>
              <a:t>- </a:t>
            </a:r>
            <a:r>
              <a:rPr lang="fi-FI" sz="2200" dirty="0" err="1"/>
              <a:t>Dish</a:t>
            </a:r>
            <a:r>
              <a:rPr lang="fi-FI" sz="2200" dirty="0"/>
              <a:t> </a:t>
            </a:r>
            <a:r>
              <a:rPr lang="fi-FI" sz="2200" dirty="0" err="1"/>
              <a:t>returning</a:t>
            </a:r>
            <a:r>
              <a:rPr lang="fi-FI" sz="2200" dirty="0"/>
              <a:t> </a:t>
            </a:r>
            <a:r>
              <a:rPr lang="fi-FI" sz="2200" dirty="0" err="1"/>
              <a:t>could</a:t>
            </a:r>
            <a:r>
              <a:rPr lang="fi-FI" sz="2200" dirty="0"/>
              <a:t> </a:t>
            </a:r>
            <a:r>
              <a:rPr lang="fi-FI" sz="2200" dirty="0" err="1"/>
              <a:t>be</a:t>
            </a:r>
            <a:r>
              <a:rPr lang="fi-FI" sz="2200" dirty="0"/>
              <a:t> </a:t>
            </a:r>
            <a:r>
              <a:rPr lang="fi-FI" sz="2200" dirty="0" err="1"/>
              <a:t>improved</a:t>
            </a:r>
            <a:endParaRPr lang="fi-FI" sz="2200" dirty="0"/>
          </a:p>
          <a:p>
            <a:pPr marL="0" indent="0">
              <a:buNone/>
            </a:pPr>
            <a:r>
              <a:rPr lang="fi-FI" sz="2200" dirty="0"/>
              <a:t>- </a:t>
            </a:r>
            <a:r>
              <a:rPr lang="fi-FI" sz="2200" dirty="0" err="1"/>
              <a:t>Premises</a:t>
            </a:r>
            <a:r>
              <a:rPr lang="fi-FI" sz="2200" dirty="0"/>
              <a:t> are a </a:t>
            </a:r>
            <a:r>
              <a:rPr lang="fi-FI" sz="2200" dirty="0" err="1"/>
              <a:t>bit</a:t>
            </a:r>
            <a:r>
              <a:rPr lang="fi-FI" sz="2200" dirty="0"/>
              <a:t> </a:t>
            </a:r>
            <a:r>
              <a:rPr lang="fi-FI" sz="2200" dirty="0" err="1"/>
              <a:t>small</a:t>
            </a:r>
            <a:endParaRPr lang="fi-FI" sz="2200" dirty="0"/>
          </a:p>
          <a:p>
            <a:pPr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97398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99D08-CD6D-4CE0-8851-25C205EB0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Online </a:t>
            </a:r>
            <a:r>
              <a:rPr lang="en-GB" dirty="0"/>
              <a:t>questionnaire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5BDF6-CA82-4E8A-97EE-2E2C4B01C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7938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Questions;</a:t>
            </a:r>
          </a:p>
          <a:p>
            <a:pPr marL="457200" lvl="1" indent="0">
              <a:buNone/>
            </a:pPr>
            <a:r>
              <a:rPr lang="en-US" i="1" dirty="0"/>
              <a:t>1. Take-away (eco-friendly and/or re-usable with a deposit)</a:t>
            </a:r>
            <a:r>
              <a:rPr lang="en-US" dirty="0"/>
              <a:t>. </a:t>
            </a:r>
            <a:r>
              <a:rPr lang="en-US" u="sng" dirty="0"/>
              <a:t>Some positivity towards the idea, most answers were indifferent. </a:t>
            </a:r>
          </a:p>
          <a:p>
            <a:pPr marL="914400" lvl="1" indent="-457200">
              <a:buAutoNum type="arabicPeriod"/>
            </a:pPr>
            <a:endParaRPr lang="en-US" u="sng" dirty="0"/>
          </a:p>
          <a:p>
            <a:pPr marL="457200" lvl="1" indent="0">
              <a:buNone/>
            </a:pPr>
            <a:r>
              <a:rPr lang="en-US" i="1" dirty="0"/>
              <a:t>2. Willing to pay more for special coffees/desserts/other. </a:t>
            </a:r>
            <a:r>
              <a:rPr lang="en-US" u="sng" dirty="0"/>
              <a:t>Strong positivity, some were not willing to pay more. </a:t>
            </a:r>
          </a:p>
          <a:p>
            <a:pPr marL="457200" lvl="1" indent="0">
              <a:buNone/>
            </a:pPr>
            <a:endParaRPr lang="en-US" u="sng" dirty="0"/>
          </a:p>
          <a:p>
            <a:pPr marL="457200" lvl="1" indent="0">
              <a:buNone/>
            </a:pPr>
            <a:r>
              <a:rPr lang="en-US" i="1" dirty="0"/>
              <a:t>4. Restaurant atmosphere. </a:t>
            </a:r>
            <a:r>
              <a:rPr lang="en-US" dirty="0"/>
              <a:t>Strong disagreement. </a:t>
            </a:r>
            <a:r>
              <a:rPr lang="en-US" u="sng" dirty="0"/>
              <a:t>However, in question 6 many answered that the facilities are not inconvenient.</a:t>
            </a:r>
          </a:p>
          <a:p>
            <a:pPr marL="457200" lvl="1" indent="0">
              <a:buNone/>
            </a:pPr>
            <a:endParaRPr lang="en-US" u="sng" dirty="0"/>
          </a:p>
          <a:p>
            <a:pPr marL="457200" lvl="1" indent="0">
              <a:buNone/>
            </a:pPr>
            <a:r>
              <a:rPr lang="en-US" i="1" dirty="0"/>
              <a:t>7. </a:t>
            </a:r>
            <a:r>
              <a:rPr lang="en-US" i="1" dirty="0" err="1"/>
              <a:t>Delica</a:t>
            </a:r>
            <a:r>
              <a:rPr lang="en-US" i="1" dirty="0"/>
              <a:t> food is tasty. </a:t>
            </a:r>
            <a:r>
              <a:rPr lang="en-US" u="sng" dirty="0"/>
              <a:t>Some indifferent, most disagree.</a:t>
            </a:r>
          </a:p>
          <a:p>
            <a:pPr marL="457200" lvl="1" indent="0">
              <a:buNone/>
            </a:pPr>
            <a:endParaRPr lang="en-US" u="sng" dirty="0"/>
          </a:p>
          <a:p>
            <a:pPr marL="457200" lvl="1" indent="0">
              <a:buNone/>
            </a:pPr>
            <a:r>
              <a:rPr lang="en-US" i="1" dirty="0"/>
              <a:t>8. </a:t>
            </a:r>
            <a:r>
              <a:rPr lang="en-US" i="1" dirty="0" err="1"/>
              <a:t>Unica</a:t>
            </a:r>
            <a:r>
              <a:rPr lang="en-US" i="1" dirty="0"/>
              <a:t> conference room awareness. </a:t>
            </a:r>
            <a:r>
              <a:rPr lang="en-US" u="sng" dirty="0"/>
              <a:t>Most were not aware, some were not aware but interested in using them.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651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CE2A0A1-5526-45CC-826A-088CF697F5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097" y="0"/>
            <a:ext cx="5703903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8F1CFF8-29AB-4B60-B36F-9C4A512156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0"/>
            <a:ext cx="58881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666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19BDB-0ABD-4F53-AA30-D7787FC53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FI" dirty="0"/>
              <a:t>Face-to-face survey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7B3A8-A79D-44D9-A1D5-00BFA57D1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r>
              <a:rPr lang="en-FI" dirty="0"/>
              <a:t>Total of 42 people interviewed</a:t>
            </a:r>
            <a:endParaRPr lang="fi-FI" dirty="0"/>
          </a:p>
          <a:p>
            <a:endParaRPr lang="en-FI" dirty="0"/>
          </a:p>
          <a:p>
            <a:r>
              <a:rPr lang="en-FI" dirty="0"/>
              <a:t>Locations: Unica </a:t>
            </a:r>
            <a:r>
              <a:rPr lang="en-FI" dirty="0" err="1"/>
              <a:t>Delica</a:t>
            </a:r>
            <a:r>
              <a:rPr lang="en-FI" dirty="0"/>
              <a:t>, Deli Pharma, Unica Linus, </a:t>
            </a:r>
            <a:r>
              <a:rPr lang="en-FI" dirty="0" err="1"/>
              <a:t>Assarin</a:t>
            </a:r>
            <a:r>
              <a:rPr lang="en-FI" dirty="0"/>
              <a:t> </a:t>
            </a:r>
            <a:r>
              <a:rPr lang="en-FI" dirty="0" err="1"/>
              <a:t>Ullakko</a:t>
            </a:r>
            <a:r>
              <a:rPr lang="en-FI" dirty="0"/>
              <a:t>, </a:t>
            </a:r>
            <a:r>
              <a:rPr lang="en-FI" dirty="0" err="1"/>
              <a:t>Mauno</a:t>
            </a:r>
            <a:r>
              <a:rPr lang="en-FI" dirty="0"/>
              <a:t> &amp; Sodexo </a:t>
            </a:r>
            <a:r>
              <a:rPr lang="en-FI" dirty="0" err="1"/>
              <a:t>Lemminkäinen</a:t>
            </a:r>
            <a:endParaRPr lang="fi-FI" dirty="0"/>
          </a:p>
          <a:p>
            <a:pPr marL="0" indent="0">
              <a:buNone/>
            </a:pPr>
            <a:endParaRPr lang="en-FI" dirty="0"/>
          </a:p>
          <a:p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565848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0EEA3-E133-4431-BF1B-8A85F5557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Q1.</a:t>
            </a:r>
            <a:r>
              <a:rPr lang="en-US" dirty="0"/>
              <a:t> Why did you choose to come here today? Food/menu, price, facilities/premises, location? 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DF5F5-8D17-49F7-82B8-CF5889459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36321"/>
          </a:xfrm>
        </p:spPr>
        <p:txBody>
          <a:bodyPr/>
          <a:lstStyle/>
          <a:p>
            <a:r>
              <a:rPr lang="en-FI" dirty="0"/>
              <a:t>Most lunch-goers choose their restaurant by location; current whereabouts, lectures/studies in the same building. Price and </a:t>
            </a:r>
            <a:r>
              <a:rPr lang="en-FI" dirty="0" err="1"/>
              <a:t>menú</a:t>
            </a:r>
            <a:r>
              <a:rPr lang="en-FI" dirty="0"/>
              <a:t> also have an effect on choice</a:t>
            </a:r>
            <a:r>
              <a:rPr lang="fi-FI" dirty="0"/>
              <a:t>.</a:t>
            </a:r>
          </a:p>
          <a:p>
            <a:endParaRPr lang="en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1768A8-EBF7-49D8-9163-DDA8F4E1A4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4850" y="3596055"/>
            <a:ext cx="31623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88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0D8E5-6171-46B1-8C14-C9C3928C7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112977" cy="2479431"/>
          </a:xfrm>
        </p:spPr>
        <p:txBody>
          <a:bodyPr>
            <a:normAutofit/>
          </a:bodyPr>
          <a:lstStyle/>
          <a:p>
            <a:r>
              <a:rPr lang="en-US" sz="3200" dirty="0"/>
              <a:t>Q2. Do you always come here for lunch or are you also visiting other student restaurants? If so, which ones and what influences your decision? </a:t>
            </a:r>
            <a:endParaRPr lang="en-FI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21FF30-6DD2-437E-A062-826A77B2A919}"/>
              </a:ext>
            </a:extLst>
          </p:cNvPr>
          <p:cNvSpPr txBox="1"/>
          <p:nvPr/>
        </p:nvSpPr>
        <p:spPr>
          <a:xfrm>
            <a:off x="123092" y="2664069"/>
            <a:ext cx="66909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dirty="0"/>
              <a:t>Interesting points;</a:t>
            </a:r>
          </a:p>
          <a:p>
            <a:endParaRPr lang="en-FI" dirty="0"/>
          </a:p>
          <a:p>
            <a:r>
              <a:rPr lang="en-FI" dirty="0"/>
              <a:t>Unica </a:t>
            </a:r>
            <a:r>
              <a:rPr lang="en-FI" dirty="0" err="1"/>
              <a:t>Delica</a:t>
            </a:r>
            <a:endParaRPr lang="en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FI" dirty="0"/>
              <a:t>People eat in many different locations, </a:t>
            </a:r>
            <a:r>
              <a:rPr lang="en-FI" dirty="0" err="1"/>
              <a:t>Delica</a:t>
            </a:r>
            <a:r>
              <a:rPr lang="en-FI" dirty="0"/>
              <a:t> being on of them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FI" dirty="0"/>
              <a:t>Decisions influenced by food &amp; location mostly.</a:t>
            </a:r>
          </a:p>
          <a:p>
            <a:endParaRPr lang="en-FI" dirty="0"/>
          </a:p>
          <a:p>
            <a:endParaRPr lang="en-FI" dirty="0"/>
          </a:p>
          <a:p>
            <a:r>
              <a:rPr lang="en-FI" dirty="0"/>
              <a:t>Deli Pharma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FI" dirty="0"/>
              <a:t>People</a:t>
            </a:r>
            <a:r>
              <a:rPr lang="fi-FI" dirty="0"/>
              <a:t> </a:t>
            </a:r>
            <a:r>
              <a:rPr lang="fi-FI" dirty="0" err="1"/>
              <a:t>who</a:t>
            </a:r>
            <a:r>
              <a:rPr lang="fi-FI" dirty="0"/>
              <a:t> </a:t>
            </a:r>
            <a:r>
              <a:rPr lang="fi-FI" dirty="0" err="1"/>
              <a:t>eat</a:t>
            </a:r>
            <a:r>
              <a:rPr lang="fi-FI" dirty="0"/>
              <a:t> in </a:t>
            </a:r>
            <a:r>
              <a:rPr lang="fi-FI" dirty="0" err="1"/>
              <a:t>Deli</a:t>
            </a:r>
            <a:r>
              <a:rPr lang="fi-FI" dirty="0"/>
              <a:t> Pharma </a:t>
            </a:r>
            <a:r>
              <a:rPr lang="fi-FI" dirty="0" err="1"/>
              <a:t>don’t</a:t>
            </a:r>
            <a:r>
              <a:rPr lang="fi-FI" dirty="0"/>
              <a:t> </a:t>
            </a:r>
            <a:r>
              <a:rPr lang="fi-FI" dirty="0" err="1"/>
              <a:t>seem</a:t>
            </a:r>
            <a:r>
              <a:rPr lang="fi-FI" dirty="0"/>
              <a:t> to </a:t>
            </a:r>
            <a:r>
              <a:rPr lang="fi-FI" dirty="0" err="1"/>
              <a:t>migrate</a:t>
            </a:r>
            <a:r>
              <a:rPr lang="fi-FI" dirty="0"/>
              <a:t> as </a:t>
            </a:r>
            <a:r>
              <a:rPr lang="fi-FI" dirty="0" err="1"/>
              <a:t>much</a:t>
            </a:r>
            <a:r>
              <a:rPr lang="fi-FI" dirty="0"/>
              <a:t>, mostly </a:t>
            </a:r>
            <a:r>
              <a:rPr lang="fi-FI" dirty="0" err="1"/>
              <a:t>always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same</a:t>
            </a:r>
            <a:r>
              <a:rPr lang="fi-FI" dirty="0"/>
              <a:t> </a:t>
            </a:r>
            <a:r>
              <a:rPr lang="fi-FI" dirty="0" err="1"/>
              <a:t>pla</a:t>
            </a:r>
            <a:r>
              <a:rPr lang="en-FI" dirty="0"/>
              <a:t>c</a:t>
            </a:r>
            <a:r>
              <a:rPr lang="fi-FI" dirty="0"/>
              <a:t>e.</a:t>
            </a:r>
            <a:endParaRPr lang="en-FI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A67E32-B9EA-4B92-B823-38462DC7B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9913" y="0"/>
            <a:ext cx="36020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912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EBF83-CF07-4476-8302-BCC0D570E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Q3. Would you be willing to pay more for special coffees, desserts or something else? 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C609C-B6CC-47E5-80AE-6F916356A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793523" cy="4351338"/>
          </a:xfrm>
        </p:spPr>
        <p:txBody>
          <a:bodyPr/>
          <a:lstStyle/>
          <a:p>
            <a:endParaRPr lang="fi-FI" dirty="0"/>
          </a:p>
          <a:p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disagree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paying</a:t>
            </a:r>
            <a:r>
              <a:rPr lang="fi-FI" dirty="0"/>
              <a:t> </a:t>
            </a:r>
            <a:r>
              <a:rPr lang="fi-FI" dirty="0" err="1"/>
              <a:t>more</a:t>
            </a:r>
            <a:r>
              <a:rPr lang="fi-FI" dirty="0"/>
              <a:t> for </a:t>
            </a:r>
            <a:r>
              <a:rPr lang="fi-FI" dirty="0" err="1"/>
              <a:t>desserts</a:t>
            </a:r>
            <a:r>
              <a:rPr lang="fi-FI" dirty="0"/>
              <a:t> etc.</a:t>
            </a:r>
          </a:p>
          <a:p>
            <a:r>
              <a:rPr lang="fi-FI" dirty="0" err="1"/>
              <a:t>Coffee</a:t>
            </a:r>
            <a:r>
              <a:rPr lang="fi-FI" dirty="0"/>
              <a:t> in </a:t>
            </a:r>
            <a:r>
              <a:rPr lang="fi-FI" dirty="0" err="1"/>
              <a:t>Deli</a:t>
            </a:r>
            <a:r>
              <a:rPr lang="fi-FI" dirty="0"/>
              <a:t> Pharma is </a:t>
            </a:r>
            <a:r>
              <a:rPr lang="fi-FI" dirty="0" err="1"/>
              <a:t>already</a:t>
            </a:r>
            <a:r>
              <a:rPr lang="fi-FI" dirty="0"/>
              <a:t> </a:t>
            </a:r>
            <a:r>
              <a:rPr lang="fi-FI" dirty="0" err="1"/>
              <a:t>included</a:t>
            </a:r>
            <a:endParaRPr lang="en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1F25A9-5691-4147-B6B1-372DF7394F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0025" y="2514600"/>
            <a:ext cx="3533775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342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47750-A58B-488D-AED7-DEAE1148E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758461"/>
          </a:xfrm>
        </p:spPr>
        <p:txBody>
          <a:bodyPr>
            <a:normAutofit/>
          </a:bodyPr>
          <a:lstStyle/>
          <a:p>
            <a:r>
              <a:rPr lang="en-US" sz="3200" dirty="0"/>
              <a:t>4. Would take-away be a more desirable option if the containers were eco-friendly and/or re-usable with a deposit? </a:t>
            </a:r>
            <a:endParaRPr lang="en-FI" sz="3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4419C3-7F7D-465F-8CB3-BB1EE37603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0975" y="1758461"/>
            <a:ext cx="3552825" cy="1647825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B8CC676-5655-48F4-B193-468D6409A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608885" cy="4351338"/>
          </a:xfrm>
        </p:spPr>
        <p:txBody>
          <a:bodyPr/>
          <a:lstStyle/>
          <a:p>
            <a:r>
              <a:rPr lang="en-FI" dirty="0"/>
              <a:t>Most thoughdon’t find take-away desirable</a:t>
            </a:r>
            <a:endParaRPr lang="fi-FI" dirty="0"/>
          </a:p>
          <a:p>
            <a:r>
              <a:rPr lang="fi-FI" dirty="0"/>
              <a:t>Some </a:t>
            </a:r>
            <a:r>
              <a:rPr lang="en-FI" dirty="0"/>
              <a:t>positivity</a:t>
            </a:r>
            <a:r>
              <a:rPr lang="fi-FI" dirty="0"/>
              <a:t> in </a:t>
            </a:r>
            <a:r>
              <a:rPr lang="en-FI" dirty="0"/>
              <a:t>other restaurants </a:t>
            </a:r>
          </a:p>
          <a:p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3671988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F4841-17D1-48A6-828C-BA8D1E7EE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Q5. Do you know/visit </a:t>
            </a:r>
            <a:r>
              <a:rPr lang="en-US" dirty="0" err="1"/>
              <a:t>Unica</a:t>
            </a:r>
            <a:r>
              <a:rPr lang="en-US" dirty="0"/>
              <a:t> </a:t>
            </a:r>
            <a:r>
              <a:rPr lang="en-US" dirty="0" err="1"/>
              <a:t>Delica</a:t>
            </a:r>
            <a:r>
              <a:rPr lang="en-US" dirty="0"/>
              <a:t>? Why? </a:t>
            </a:r>
            <a:endParaRPr lang="en-FI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FFEF061-EDA8-4069-B028-B77FFE683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FI" dirty="0"/>
              <a:t>Most know and visit Unica </a:t>
            </a:r>
            <a:r>
              <a:rPr lang="en-FI" dirty="0" err="1"/>
              <a:t>Delica</a:t>
            </a:r>
            <a:r>
              <a:rPr lang="en-FI" dirty="0"/>
              <a:t>.</a:t>
            </a:r>
          </a:p>
          <a:p>
            <a:r>
              <a:rPr lang="en-FI" dirty="0"/>
              <a:t>Half of the people tend to use restaurants near them, so people close to Unica visit more often.</a:t>
            </a:r>
          </a:p>
          <a:p>
            <a:r>
              <a:rPr lang="en-FI" dirty="0"/>
              <a:t>Deciding factors are </a:t>
            </a:r>
            <a:r>
              <a:rPr lang="en-FI" dirty="0" err="1"/>
              <a:t>menú</a:t>
            </a:r>
            <a:r>
              <a:rPr lang="en-FI" dirty="0"/>
              <a:t> and location.</a:t>
            </a:r>
          </a:p>
          <a:p>
            <a:r>
              <a:rPr lang="en-FI" dirty="0"/>
              <a:t>Included coffee in Deli Pharma attracts some towards Unica.</a:t>
            </a:r>
          </a:p>
        </p:txBody>
      </p:sp>
    </p:spTree>
    <p:extLst>
      <p:ext uri="{BB962C8B-B14F-4D97-AF65-F5344CB8AC3E}">
        <p14:creationId xmlns:p14="http://schemas.microsoft.com/office/powerpoint/2010/main" val="916012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91839AF24BE2A4CAD9F8486243C0D00" ma:contentTypeVersion="7" ma:contentTypeDescription="Luo uusi asiakirja." ma:contentTypeScope="" ma:versionID="aa9a60acb2d0f841658887d7224ef006">
  <xsd:schema xmlns:xsd="http://www.w3.org/2001/XMLSchema" xmlns:xs="http://www.w3.org/2001/XMLSchema" xmlns:p="http://schemas.microsoft.com/office/2006/metadata/properties" xmlns:ns2="a0101395-b107-4bcc-9c9c-d645d23c41e8" xmlns:ns3="7143ce1d-a74c-4b84-a53c-94bde8dfc838" targetNamespace="http://schemas.microsoft.com/office/2006/metadata/properties" ma:root="true" ma:fieldsID="77017081b37ad967a7e2c599b4863cbc" ns2:_="" ns3:_="">
    <xsd:import namespace="a0101395-b107-4bcc-9c9c-d645d23c41e8"/>
    <xsd:import namespace="7143ce1d-a74c-4b84-a53c-94bde8dfc8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101395-b107-4bcc-9c9c-d645d23c41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43ce1d-a74c-4b84-a53c-94bde8dfc83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B9CFA4B-D228-430D-9C3B-79C306605EA2}"/>
</file>

<file path=customXml/itemProps2.xml><?xml version="1.0" encoding="utf-8"?>
<ds:datastoreItem xmlns:ds="http://schemas.openxmlformats.org/officeDocument/2006/customXml" ds:itemID="{5E3F4471-589A-418C-ACD4-658C5828BD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E374FD-1862-4A03-A3A4-A4134301C8E0}">
  <ds:schemaRefs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7143ce1d-a74c-4b84-a53c-94bde8dfc838"/>
    <ds:schemaRef ds:uri="http://www.w3.org/XML/1998/namespace"/>
    <ds:schemaRef ds:uri="http://purl.org/dc/terms/"/>
    <ds:schemaRef ds:uri="a0101395-b107-4bcc-9c9c-d645d23c41e8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475</Words>
  <Application>Microsoft Office PowerPoint</Application>
  <PresentationFormat>Laajakuva</PresentationFormat>
  <Paragraphs>55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Office-teema</vt:lpstr>
      <vt:lpstr>Unica Development</vt:lpstr>
      <vt:lpstr>Online questionnaire</vt:lpstr>
      <vt:lpstr>PowerPoint-esitys</vt:lpstr>
      <vt:lpstr>Face-to-face survey</vt:lpstr>
      <vt:lpstr>Q1. Why did you choose to come here today? Food/menu, price, facilities/premises, location? </vt:lpstr>
      <vt:lpstr>Q2. Do you always come here for lunch or are you also visiting other student restaurants? If so, which ones and what influences your decision? </vt:lpstr>
      <vt:lpstr>Q3. Would you be willing to pay more for special coffees, desserts or something else? </vt:lpstr>
      <vt:lpstr>4. Would take-away be a more desirable option if the containers were eco-friendly and/or re-usable with a deposit? </vt:lpstr>
      <vt:lpstr>Q5. Do you know/visit Unica Delica? Why? </vt:lpstr>
      <vt:lpstr>Q6. What’s good in Unica Delica and what could be improved?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>Lauri</cp:lastModifiedBy>
  <cp:revision>1</cp:revision>
  <dcterms:created xsi:type="dcterms:W3CDTF">2020-02-13T16:33:03Z</dcterms:created>
  <dcterms:modified xsi:type="dcterms:W3CDTF">2020-03-12T13:51:26Z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0x010100091839AF24BE2A4CAD9F8486243C0D00</vt:lpwstr>
  </property>
</Properties>
</file>