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3" r:id="rId9"/>
    <p:sldId id="261" r:id="rId10"/>
    <p:sldId id="262" r:id="rId11"/>
    <p:sldId id="256" r:id="rId12"/>
    <p:sldId id="26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EA1E3-BAE1-4B51-82B1-DC40FE5A1D14}" v="1326" dt="2019-09-18T09:43:04.478"/>
    <p1510:client id="{91C6C4E9-79C6-4A77-B149-E06C9BDAF007}" v="123" dt="2019-09-19T04:35:35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 Tikkanen" userId="5e46c0a7-ea27-4c63-a055-47d165e79d18" providerId="ADAL" clId="{91C6C4E9-79C6-4A77-B149-E06C9BDAF007}"/>
    <pc:docChg chg="custSel addSld modSld">
      <pc:chgData name="Jami Tikkanen" userId="5e46c0a7-ea27-4c63-a055-47d165e79d18" providerId="ADAL" clId="{91C6C4E9-79C6-4A77-B149-E06C9BDAF007}" dt="2019-09-19T04:35:35.152" v="122" actId="20577"/>
      <pc:docMkLst>
        <pc:docMk/>
      </pc:docMkLst>
      <pc:sldChg chg="addSp delSp modSp add">
        <pc:chgData name="Jami Tikkanen" userId="5e46c0a7-ea27-4c63-a055-47d165e79d18" providerId="ADAL" clId="{91C6C4E9-79C6-4A77-B149-E06C9BDAF007}" dt="2019-09-18T09:50:34.937" v="110" actId="1035"/>
        <pc:sldMkLst>
          <pc:docMk/>
          <pc:sldMk cId="3167026650" sldId="263"/>
        </pc:sldMkLst>
        <pc:spChg chg="del">
          <ac:chgData name="Jami Tikkanen" userId="5e46c0a7-ea27-4c63-a055-47d165e79d18" providerId="ADAL" clId="{91C6C4E9-79C6-4A77-B149-E06C9BDAF007}" dt="2019-09-18T09:50:25.177" v="72" actId="478"/>
          <ac:spMkLst>
            <pc:docMk/>
            <pc:sldMk cId="3167026650" sldId="263"/>
            <ac:spMk id="6" creationId="{79CD921B-AD5C-4171-AAE4-889D24E16C43}"/>
          </ac:spMkLst>
        </pc:spChg>
        <pc:spChg chg="del">
          <ac:chgData name="Jami Tikkanen" userId="5e46c0a7-ea27-4c63-a055-47d165e79d18" providerId="ADAL" clId="{91C6C4E9-79C6-4A77-B149-E06C9BDAF007}" dt="2019-09-18T09:50:22.766" v="70" actId="478"/>
          <ac:spMkLst>
            <pc:docMk/>
            <pc:sldMk cId="3167026650" sldId="263"/>
            <ac:spMk id="11" creationId="{8DB6110B-EB63-41A6-9AD9-C857949ACB96}"/>
          </ac:spMkLst>
        </pc:spChg>
        <pc:spChg chg="del">
          <ac:chgData name="Jami Tikkanen" userId="5e46c0a7-ea27-4c63-a055-47d165e79d18" providerId="ADAL" clId="{91C6C4E9-79C6-4A77-B149-E06C9BDAF007}" dt="2019-09-18T09:50:20.628" v="68" actId="478"/>
          <ac:spMkLst>
            <pc:docMk/>
            <pc:sldMk cId="3167026650" sldId="263"/>
            <ac:spMk id="14" creationId="{2BB0061C-D7B8-4034-9C44-254D71897C75}"/>
          </ac:spMkLst>
        </pc:spChg>
        <pc:spChg chg="del">
          <ac:chgData name="Jami Tikkanen" userId="5e46c0a7-ea27-4c63-a055-47d165e79d18" providerId="ADAL" clId="{91C6C4E9-79C6-4A77-B149-E06C9BDAF007}" dt="2019-09-18T09:50:17.855" v="66" actId="478"/>
          <ac:spMkLst>
            <pc:docMk/>
            <pc:sldMk cId="3167026650" sldId="263"/>
            <ac:spMk id="17" creationId="{344DA205-27F4-404C-8C22-C218802A69A5}"/>
          </ac:spMkLst>
        </pc:spChg>
        <pc:spChg chg="del">
          <ac:chgData name="Jami Tikkanen" userId="5e46c0a7-ea27-4c63-a055-47d165e79d18" providerId="ADAL" clId="{91C6C4E9-79C6-4A77-B149-E06C9BDAF007}" dt="2019-09-18T09:50:13.512" v="63" actId="478"/>
          <ac:spMkLst>
            <pc:docMk/>
            <pc:sldMk cId="3167026650" sldId="263"/>
            <ac:spMk id="21" creationId="{506131A2-AB24-45A0-8B26-D0A6B4B4D261}"/>
          </ac:spMkLst>
        </pc:spChg>
        <pc:spChg chg="del">
          <ac:chgData name="Jami Tikkanen" userId="5e46c0a7-ea27-4c63-a055-47d165e79d18" providerId="ADAL" clId="{91C6C4E9-79C6-4A77-B149-E06C9BDAF007}" dt="2019-09-18T09:50:14.915" v="64" actId="478"/>
          <ac:spMkLst>
            <pc:docMk/>
            <pc:sldMk cId="3167026650" sldId="263"/>
            <ac:spMk id="25" creationId="{B996C233-B6DC-48F8-9498-473EAC326AF8}"/>
          </ac:spMkLst>
        </pc:spChg>
        <pc:spChg chg="mod">
          <ac:chgData name="Jami Tikkanen" userId="5e46c0a7-ea27-4c63-a055-47d165e79d18" providerId="ADAL" clId="{91C6C4E9-79C6-4A77-B149-E06C9BDAF007}" dt="2019-09-18T09:50:34.937" v="110" actId="1035"/>
          <ac:spMkLst>
            <pc:docMk/>
            <pc:sldMk cId="3167026650" sldId="263"/>
            <ac:spMk id="28" creationId="{13EC1E81-CEEA-4830-B03D-EBA93CC6DD39}"/>
          </ac:spMkLst>
        </pc:spChg>
        <pc:spChg chg="add mod">
          <ac:chgData name="Jami Tikkanen" userId="5e46c0a7-ea27-4c63-a055-47d165e79d18" providerId="ADAL" clId="{91C6C4E9-79C6-4A77-B149-E06C9BDAF007}" dt="2019-09-18T09:50:34.937" v="110" actId="1035"/>
          <ac:spMkLst>
            <pc:docMk/>
            <pc:sldMk cId="3167026650" sldId="263"/>
            <ac:spMk id="29" creationId="{E1A0C8FA-CCCA-4E9E-AAE9-BB00770DC111}"/>
          </ac:spMkLst>
        </pc:spChg>
        <pc:spChg chg="del">
          <ac:chgData name="Jami Tikkanen" userId="5e46c0a7-ea27-4c63-a055-47d165e79d18" providerId="ADAL" clId="{91C6C4E9-79C6-4A77-B149-E06C9BDAF007}" dt="2019-09-18T09:48:19.496" v="2" actId="478"/>
          <ac:spMkLst>
            <pc:docMk/>
            <pc:sldMk cId="3167026650" sldId="263"/>
            <ac:spMk id="41" creationId="{11B19DE6-108F-4EA0-A8F1-0A8CC382B8EB}"/>
          </ac:spMkLst>
        </pc:spChg>
        <pc:spChg chg="del mod">
          <ac:chgData name="Jami Tikkanen" userId="5e46c0a7-ea27-4c63-a055-47d165e79d18" providerId="ADAL" clId="{91C6C4E9-79C6-4A77-B149-E06C9BDAF007}" dt="2019-09-18T09:48:22.589" v="4" actId="478"/>
          <ac:spMkLst>
            <pc:docMk/>
            <pc:sldMk cId="3167026650" sldId="263"/>
            <ac:spMk id="44" creationId="{05E2C15D-51B5-49C6-943E-0556C5797ADA}"/>
          </ac:spMkLst>
        </pc:spChg>
        <pc:spChg chg="del">
          <ac:chgData name="Jami Tikkanen" userId="5e46c0a7-ea27-4c63-a055-47d165e79d18" providerId="ADAL" clId="{91C6C4E9-79C6-4A77-B149-E06C9BDAF007}" dt="2019-09-18T09:48:19.496" v="2" actId="478"/>
          <ac:spMkLst>
            <pc:docMk/>
            <pc:sldMk cId="3167026650" sldId="263"/>
            <ac:spMk id="47" creationId="{0543C6AC-D1DF-48A2-A839-29971FD8D3D3}"/>
          </ac:spMkLst>
        </pc:spChg>
        <pc:picChg chg="del">
          <ac:chgData name="Jami Tikkanen" userId="5e46c0a7-ea27-4c63-a055-47d165e79d18" providerId="ADAL" clId="{91C6C4E9-79C6-4A77-B149-E06C9BDAF007}" dt="2019-09-18T09:48:34.310" v="8" actId="478"/>
          <ac:picMkLst>
            <pc:docMk/>
            <pc:sldMk cId="3167026650" sldId="263"/>
            <ac:picMk id="2" creationId="{D006181A-0500-4098-B79F-CC81D8F1357C}"/>
          </ac:picMkLst>
        </pc:picChg>
        <pc:picChg chg="add mod ord">
          <ac:chgData name="Jami Tikkanen" userId="5e46c0a7-ea27-4c63-a055-47d165e79d18" providerId="ADAL" clId="{91C6C4E9-79C6-4A77-B149-E06C9BDAF007}" dt="2019-09-18T09:50:34.937" v="110" actId="1035"/>
          <ac:picMkLst>
            <pc:docMk/>
            <pc:sldMk cId="3167026650" sldId="263"/>
            <ac:picMk id="3" creationId="{1C3A3C02-4503-44D6-AD99-105E7D76B93C}"/>
          </ac:picMkLst>
        </pc:picChg>
        <pc:picChg chg="del">
          <ac:chgData name="Jami Tikkanen" userId="5e46c0a7-ea27-4c63-a055-47d165e79d18" providerId="ADAL" clId="{91C6C4E9-79C6-4A77-B149-E06C9BDAF007}" dt="2019-09-18T09:48:17.175" v="1" actId="478"/>
          <ac:picMkLst>
            <pc:docMk/>
            <pc:sldMk cId="3167026650" sldId="263"/>
            <ac:picMk id="4" creationId="{E306E85B-78DC-45F1-9BAB-886BB3398EFC}"/>
          </ac:picMkLst>
        </pc:picChg>
        <pc:cxnChg chg="del">
          <ac:chgData name="Jami Tikkanen" userId="5e46c0a7-ea27-4c63-a055-47d165e79d18" providerId="ADAL" clId="{91C6C4E9-79C6-4A77-B149-E06C9BDAF007}" dt="2019-09-18T09:50:23.733" v="71" actId="478"/>
          <ac:cxnSpMkLst>
            <pc:docMk/>
            <pc:sldMk cId="3167026650" sldId="263"/>
            <ac:cxnSpMk id="5" creationId="{922CC798-1AF2-4B86-8571-998F90574917}"/>
          </ac:cxnSpMkLst>
        </pc:cxnChg>
        <pc:cxnChg chg="del">
          <ac:chgData name="Jami Tikkanen" userId="5e46c0a7-ea27-4c63-a055-47d165e79d18" providerId="ADAL" clId="{91C6C4E9-79C6-4A77-B149-E06C9BDAF007}" dt="2019-09-18T09:50:21.465" v="69" actId="478"/>
          <ac:cxnSpMkLst>
            <pc:docMk/>
            <pc:sldMk cId="3167026650" sldId="263"/>
            <ac:cxnSpMk id="10" creationId="{01433288-5D85-4F97-97BA-19A9C1BFB7DE}"/>
          </ac:cxnSpMkLst>
        </pc:cxnChg>
        <pc:cxnChg chg="del">
          <ac:chgData name="Jami Tikkanen" userId="5e46c0a7-ea27-4c63-a055-47d165e79d18" providerId="ADAL" clId="{91C6C4E9-79C6-4A77-B149-E06C9BDAF007}" dt="2019-09-18T09:50:19.290" v="67" actId="478"/>
          <ac:cxnSpMkLst>
            <pc:docMk/>
            <pc:sldMk cId="3167026650" sldId="263"/>
            <ac:cxnSpMk id="13" creationId="{F2FBD0C7-5295-45D2-BED0-866F386F44F3}"/>
          </ac:cxnSpMkLst>
        </pc:cxnChg>
        <pc:cxnChg chg="del">
          <ac:chgData name="Jami Tikkanen" userId="5e46c0a7-ea27-4c63-a055-47d165e79d18" providerId="ADAL" clId="{91C6C4E9-79C6-4A77-B149-E06C9BDAF007}" dt="2019-09-18T09:50:16.082" v="65" actId="478"/>
          <ac:cxnSpMkLst>
            <pc:docMk/>
            <pc:sldMk cId="3167026650" sldId="263"/>
            <ac:cxnSpMk id="16" creationId="{E7FD97F6-4438-4B2E-85BD-F1EF5D3B4A81}"/>
          </ac:cxnSpMkLst>
        </pc:cxnChg>
        <pc:cxnChg chg="mod">
          <ac:chgData name="Jami Tikkanen" userId="5e46c0a7-ea27-4c63-a055-47d165e79d18" providerId="ADAL" clId="{91C6C4E9-79C6-4A77-B149-E06C9BDAF007}" dt="2019-09-18T09:50:34.937" v="110" actId="1035"/>
          <ac:cxnSpMkLst>
            <pc:docMk/>
            <pc:sldMk cId="3167026650" sldId="263"/>
            <ac:cxnSpMk id="20" creationId="{97080451-0E94-4714-B467-B6CC5DE7D4C9}"/>
          </ac:cxnSpMkLst>
        </pc:cxnChg>
        <pc:cxnChg chg="del mod">
          <ac:chgData name="Jami Tikkanen" userId="5e46c0a7-ea27-4c63-a055-47d165e79d18" providerId="ADAL" clId="{91C6C4E9-79C6-4A77-B149-E06C9BDAF007}" dt="2019-09-18T09:50:11.897" v="62" actId="478"/>
          <ac:cxnSpMkLst>
            <pc:docMk/>
            <pc:sldMk cId="3167026650" sldId="263"/>
            <ac:cxnSpMk id="24" creationId="{980689EA-82A1-4CA2-A17E-6234112211BD}"/>
          </ac:cxnSpMkLst>
        </pc:cxnChg>
        <pc:cxnChg chg="mod">
          <ac:chgData name="Jami Tikkanen" userId="5e46c0a7-ea27-4c63-a055-47d165e79d18" providerId="ADAL" clId="{91C6C4E9-79C6-4A77-B149-E06C9BDAF007}" dt="2019-09-18T09:50:34.937" v="110" actId="1035"/>
          <ac:cxnSpMkLst>
            <pc:docMk/>
            <pc:sldMk cId="3167026650" sldId="263"/>
            <ac:cxnSpMk id="27" creationId="{999DF52F-5A31-4133-A9A4-4EAEF96478F2}"/>
          </ac:cxnSpMkLst>
        </pc:cxnChg>
        <pc:cxnChg chg="del">
          <ac:chgData name="Jami Tikkanen" userId="5e46c0a7-ea27-4c63-a055-47d165e79d18" providerId="ADAL" clId="{91C6C4E9-79C6-4A77-B149-E06C9BDAF007}" dt="2019-09-18T09:48:19.496" v="2" actId="478"/>
          <ac:cxnSpMkLst>
            <pc:docMk/>
            <pc:sldMk cId="3167026650" sldId="263"/>
            <ac:cxnSpMk id="40" creationId="{C4405662-A743-4236-BA2D-D93869FC753C}"/>
          </ac:cxnSpMkLst>
        </pc:cxnChg>
        <pc:cxnChg chg="del">
          <ac:chgData name="Jami Tikkanen" userId="5e46c0a7-ea27-4c63-a055-47d165e79d18" providerId="ADAL" clId="{91C6C4E9-79C6-4A77-B149-E06C9BDAF007}" dt="2019-09-18T09:48:19.496" v="2" actId="478"/>
          <ac:cxnSpMkLst>
            <pc:docMk/>
            <pc:sldMk cId="3167026650" sldId="263"/>
            <ac:cxnSpMk id="43" creationId="{E483BF19-33F3-4827-8CC7-56EF6AA47F04}"/>
          </ac:cxnSpMkLst>
        </pc:cxnChg>
        <pc:cxnChg chg="del">
          <ac:chgData name="Jami Tikkanen" userId="5e46c0a7-ea27-4c63-a055-47d165e79d18" providerId="ADAL" clId="{91C6C4E9-79C6-4A77-B149-E06C9BDAF007}" dt="2019-09-18T09:48:19.496" v="2" actId="478"/>
          <ac:cxnSpMkLst>
            <pc:docMk/>
            <pc:sldMk cId="3167026650" sldId="263"/>
            <ac:cxnSpMk id="46" creationId="{CC279A8E-1C86-46EA-8F32-FE70EB08E741}"/>
          </ac:cxnSpMkLst>
        </pc:cxnChg>
      </pc:sldChg>
      <pc:sldChg chg="modSp add">
        <pc:chgData name="Jami Tikkanen" userId="5e46c0a7-ea27-4c63-a055-47d165e79d18" providerId="ADAL" clId="{91C6C4E9-79C6-4A77-B149-E06C9BDAF007}" dt="2019-09-19T04:35:35.152" v="122" actId="20577"/>
        <pc:sldMkLst>
          <pc:docMk/>
          <pc:sldMk cId="2307262948" sldId="264"/>
        </pc:sldMkLst>
        <pc:spChg chg="mod">
          <ac:chgData name="Jami Tikkanen" userId="5e46c0a7-ea27-4c63-a055-47d165e79d18" providerId="ADAL" clId="{91C6C4E9-79C6-4A77-B149-E06C9BDAF007}" dt="2019-09-19T04:35:35.152" v="122" actId="20577"/>
          <ac:spMkLst>
            <pc:docMk/>
            <pc:sldMk cId="2307262948" sldId="264"/>
            <ac:spMk id="2" creationId="{FC39958F-4B2E-4AC5-90F6-B0D7623D78BD}"/>
          </ac:spMkLst>
        </pc:spChg>
        <pc:spChg chg="mod">
          <ac:chgData name="Jami Tikkanen" userId="5e46c0a7-ea27-4c63-a055-47d165e79d18" providerId="ADAL" clId="{91C6C4E9-79C6-4A77-B149-E06C9BDAF007}" dt="2019-09-19T04:35:26.361" v="112"/>
          <ac:spMkLst>
            <pc:docMk/>
            <pc:sldMk cId="2307262948" sldId="264"/>
            <ac:spMk id="3" creationId="{7E932B16-935C-4208-9B8D-3314FFE18394}"/>
          </ac:spMkLst>
        </pc:spChg>
      </pc:sldChg>
    </pc:docChg>
  </pc:docChgLst>
  <pc:docChgLst>
    <pc:chgData name="Jami Tikkanen" userId="5e46c0a7-ea27-4c63-a055-47d165e79d18" providerId="ADAL" clId="{B8AEA1E3-BAE1-4B51-82B1-DC40FE5A1D14}"/>
    <pc:docChg chg="undo custSel addSld delSld modSld sldOrd">
      <pc:chgData name="Jami Tikkanen" userId="5e46c0a7-ea27-4c63-a055-47d165e79d18" providerId="ADAL" clId="{B8AEA1E3-BAE1-4B51-82B1-DC40FE5A1D14}" dt="2019-09-18T09:43:04.478" v="1325"/>
      <pc:docMkLst>
        <pc:docMk/>
      </pc:docMkLst>
      <pc:sldChg chg="addSp modSp">
        <pc:chgData name="Jami Tikkanen" userId="5e46c0a7-ea27-4c63-a055-47d165e79d18" providerId="ADAL" clId="{B8AEA1E3-BAE1-4B51-82B1-DC40FE5A1D14}" dt="2019-09-18T09:42:52.344" v="1324" actId="14100"/>
        <pc:sldMkLst>
          <pc:docMk/>
          <pc:sldMk cId="2750640504" sldId="256"/>
        </pc:sldMkLst>
        <pc:spChg chg="add mod">
          <ac:chgData name="Jami Tikkanen" userId="5e46c0a7-ea27-4c63-a055-47d165e79d18" providerId="ADAL" clId="{B8AEA1E3-BAE1-4B51-82B1-DC40FE5A1D14}" dt="2019-09-18T07:56:07.750" v="103" actId="313"/>
          <ac:spMkLst>
            <pc:docMk/>
            <pc:sldMk cId="2750640504" sldId="256"/>
            <ac:spMk id="55" creationId="{4F55D3E2-3718-49D3-BA53-4B1599636039}"/>
          </ac:spMkLst>
        </pc:spChg>
        <pc:spChg chg="add mod">
          <ac:chgData name="Jami Tikkanen" userId="5e46c0a7-ea27-4c63-a055-47d165e79d18" providerId="ADAL" clId="{B8AEA1E3-BAE1-4B51-82B1-DC40FE5A1D14}" dt="2019-09-18T07:58:18.730" v="175" actId="1076"/>
          <ac:spMkLst>
            <pc:docMk/>
            <pc:sldMk cId="2750640504" sldId="256"/>
            <ac:spMk id="57" creationId="{320A86AD-8F11-4066-87F5-E960CDEB42CD}"/>
          </ac:spMkLst>
        </pc:spChg>
        <pc:spChg chg="add mod">
          <ac:chgData name="Jami Tikkanen" userId="5e46c0a7-ea27-4c63-a055-47d165e79d18" providerId="ADAL" clId="{B8AEA1E3-BAE1-4B51-82B1-DC40FE5A1D14}" dt="2019-09-18T07:57:06.800" v="133" actId="20577"/>
          <ac:spMkLst>
            <pc:docMk/>
            <pc:sldMk cId="2750640504" sldId="256"/>
            <ac:spMk id="58" creationId="{B25EFFA4-220A-44F0-83F6-1B26DF915074}"/>
          </ac:spMkLst>
        </pc:spChg>
        <pc:spChg chg="add mod">
          <ac:chgData name="Jami Tikkanen" userId="5e46c0a7-ea27-4c63-a055-47d165e79d18" providerId="ADAL" clId="{B8AEA1E3-BAE1-4B51-82B1-DC40FE5A1D14}" dt="2019-09-18T07:57:36.947" v="157" actId="14100"/>
          <ac:spMkLst>
            <pc:docMk/>
            <pc:sldMk cId="2750640504" sldId="256"/>
            <ac:spMk id="59" creationId="{18BC9914-03A5-499E-ABA6-0B640D89E6AB}"/>
          </ac:spMkLst>
        </pc:spChg>
        <pc:spChg chg="add mod">
          <ac:chgData name="Jami Tikkanen" userId="5e46c0a7-ea27-4c63-a055-47d165e79d18" providerId="ADAL" clId="{B8AEA1E3-BAE1-4B51-82B1-DC40FE5A1D14}" dt="2019-09-18T07:59:03.564" v="202" actId="20577"/>
          <ac:spMkLst>
            <pc:docMk/>
            <pc:sldMk cId="2750640504" sldId="256"/>
            <ac:spMk id="62" creationId="{BC78E7C4-25B6-4AD1-94BF-AC1E022B50A9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64" creationId="{61E231F8-9834-4B13-8B77-5A1D8E61F44A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66" creationId="{A92622C2-3407-4ED2-BF00-9D1F5BB49971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68" creationId="{E9A4D88D-8FAB-4523-B321-876C0EAA2B01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69" creationId="{542DE572-FB69-4193-9DB9-2EB9C518E24B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70" creationId="{7E3EA835-B6DE-4699-AF5C-705D0FCDF0DB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72" creationId="{180A0DBD-B816-4DBB-BEDD-7875B2410694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73" creationId="{D0F91BDF-DE9E-4D04-A413-F46A2D3B0AA6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74" creationId="{18A0524A-6ACB-444B-865A-8D76A16D102B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75" creationId="{A124E921-E119-43C5-BBD0-7EF2C77A6BC3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76" creationId="{684B2E2E-6E37-4958-B2D2-5AF169EFEA9E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77" creationId="{A384A6EA-897A-4CDB-AECD-176AA608FB82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78" creationId="{947A3CCA-6FCD-4F90-81D1-D20674C8F13E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79" creationId="{A6CAB49F-0714-4643-B787-6BE4185409DE}"/>
          </ac:spMkLst>
        </pc:spChg>
        <pc:spChg chg="add mod">
          <ac:chgData name="Jami Tikkanen" userId="5e46c0a7-ea27-4c63-a055-47d165e79d18" providerId="ADAL" clId="{B8AEA1E3-BAE1-4B51-82B1-DC40FE5A1D14}" dt="2019-09-18T09:13:18.477" v="614" actId="1037"/>
          <ac:spMkLst>
            <pc:docMk/>
            <pc:sldMk cId="2750640504" sldId="256"/>
            <ac:spMk id="80" creationId="{1F587DDB-821A-4FDF-B0E9-05E7ECE3BC61}"/>
          </ac:spMkLst>
        </pc:spChg>
        <pc:spChg chg="add mod">
          <ac:chgData name="Jami Tikkanen" userId="5e46c0a7-ea27-4c63-a055-47d165e79d18" providerId="ADAL" clId="{B8AEA1E3-BAE1-4B51-82B1-DC40FE5A1D14}" dt="2019-09-18T09:42:47.948" v="1323" actId="1076"/>
          <ac:spMkLst>
            <pc:docMk/>
            <pc:sldMk cId="2750640504" sldId="256"/>
            <ac:spMk id="81" creationId="{1AD020A1-CA4B-48ED-BDBE-EE403D029991}"/>
          </ac:spMkLst>
        </pc:spChg>
        <pc:spChg chg="add mod">
          <ac:chgData name="Jami Tikkanen" userId="5e46c0a7-ea27-4c63-a055-47d165e79d18" providerId="ADAL" clId="{B8AEA1E3-BAE1-4B51-82B1-DC40FE5A1D14}" dt="2019-09-18T09:13:32.221" v="624" actId="14100"/>
          <ac:spMkLst>
            <pc:docMk/>
            <pc:sldMk cId="2750640504" sldId="256"/>
            <ac:spMk id="84" creationId="{0ABC20BF-CB22-4422-B9C0-D274A2769F35}"/>
          </ac:spMkLst>
        </pc:spChg>
        <pc:picChg chg="mod modCrop">
          <ac:chgData name="Jami Tikkanen" userId="5e46c0a7-ea27-4c63-a055-47d165e79d18" providerId="ADAL" clId="{B8AEA1E3-BAE1-4B51-82B1-DC40FE5A1D14}" dt="2019-09-18T09:13:18.477" v="614" actId="1037"/>
          <ac:picMkLst>
            <pc:docMk/>
            <pc:sldMk cId="2750640504" sldId="256"/>
            <ac:picMk id="7" creationId="{21E587F7-F084-47AD-97CF-E2C6EEA615F0}"/>
          </ac:picMkLst>
        </pc:pic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9" creationId="{ADFB4686-5C7B-41F4-8C41-F0092EE2E628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15" creationId="{1548EA30-358E-4F0A-9C17-E6DE86A94500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17" creationId="{3DB28243-DE27-4EC4-88F0-4109EBE55C55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19" creationId="{D8636BE4-EF58-470A-BBDC-4EB727768320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21" creationId="{455774BB-8024-42D7-BDC0-2553BFC25AB9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23" creationId="{8CF2130D-AE22-42AD-AA2A-4063F93DC1CC}"/>
          </ac:cxnSpMkLst>
        </pc:cxnChg>
        <pc:cxnChg chg="add mod">
          <ac:chgData name="Jami Tikkanen" userId="5e46c0a7-ea27-4c63-a055-47d165e79d18" providerId="ADAL" clId="{B8AEA1E3-BAE1-4B51-82B1-DC40FE5A1D14}" dt="2019-09-18T07:59:10.866" v="203" actId="14100"/>
          <ac:cxnSpMkLst>
            <pc:docMk/>
            <pc:sldMk cId="2750640504" sldId="256"/>
            <ac:cxnSpMk id="25" creationId="{47A6CBB2-CAC3-4194-8850-49A142A4C01D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29" creationId="{F49632C2-A59F-402E-A93B-A9EFE9414A78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31" creationId="{5BCFE748-490A-4B5B-858B-D423E7C71724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33" creationId="{AA5281E6-9B78-4318-86B8-3F8838BF5170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35" creationId="{A69CBE4C-AB34-4414-ABC5-BFA4CCF44BE4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37" creationId="{2567B62A-8E32-4F02-9AF6-9A7A103096C1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39" creationId="{D7175917-AA49-4D1D-B048-35E4C9B50821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41" creationId="{620252FC-294D-439A-B75A-228E6DFA3C3B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43" creationId="{FA1AEB59-78E6-46CB-BDB5-8F2ECD8BE312}"/>
          </ac:cxnSpMkLst>
        </pc:cxnChg>
        <pc:cxnChg chg="add mod">
          <ac:chgData name="Jami Tikkanen" userId="5e46c0a7-ea27-4c63-a055-47d165e79d18" providerId="ADAL" clId="{B8AEA1E3-BAE1-4B51-82B1-DC40FE5A1D14}" dt="2019-09-18T09:42:52.344" v="1324" actId="14100"/>
          <ac:cxnSpMkLst>
            <pc:docMk/>
            <pc:sldMk cId="2750640504" sldId="256"/>
            <ac:cxnSpMk id="45" creationId="{4F155131-401E-4DC2-8AED-77BBA887206E}"/>
          </ac:cxnSpMkLst>
        </pc:cxnChg>
        <pc:cxnChg chg="add mod">
          <ac:chgData name="Jami Tikkanen" userId="5e46c0a7-ea27-4c63-a055-47d165e79d18" providerId="ADAL" clId="{B8AEA1E3-BAE1-4B51-82B1-DC40FE5A1D14}" dt="2019-09-18T07:58:21.372" v="176" actId="14100"/>
          <ac:cxnSpMkLst>
            <pc:docMk/>
            <pc:sldMk cId="2750640504" sldId="256"/>
            <ac:cxnSpMk id="47" creationId="{2B42BDCE-9BED-4F56-82E3-DD8A21EEDC5A}"/>
          </ac:cxnSpMkLst>
        </pc:cxnChg>
        <pc:cxnChg chg="add mod">
          <ac:chgData name="Jami Tikkanen" userId="5e46c0a7-ea27-4c63-a055-47d165e79d18" providerId="ADAL" clId="{B8AEA1E3-BAE1-4B51-82B1-DC40FE5A1D14}" dt="2019-09-18T07:53:40.112" v="61" actId="14100"/>
          <ac:cxnSpMkLst>
            <pc:docMk/>
            <pc:sldMk cId="2750640504" sldId="256"/>
            <ac:cxnSpMk id="49" creationId="{374BC57B-9953-494C-852F-94931C94433A}"/>
          </ac:cxnSpMkLst>
        </pc:cxnChg>
        <pc:cxnChg chg="add mod">
          <ac:chgData name="Jami Tikkanen" userId="5e46c0a7-ea27-4c63-a055-47d165e79d18" providerId="ADAL" clId="{B8AEA1E3-BAE1-4B51-82B1-DC40FE5A1D14}" dt="2019-09-18T07:57:47.719" v="158" actId="14100"/>
          <ac:cxnSpMkLst>
            <pc:docMk/>
            <pc:sldMk cId="2750640504" sldId="256"/>
            <ac:cxnSpMk id="51" creationId="{3EA57EDB-B359-47E7-A189-ABFA71055126}"/>
          </ac:cxnSpMkLst>
        </pc:cxnChg>
        <pc:cxnChg chg="add mod">
          <ac:chgData name="Jami Tikkanen" userId="5e46c0a7-ea27-4c63-a055-47d165e79d18" providerId="ADAL" clId="{B8AEA1E3-BAE1-4B51-82B1-DC40FE5A1D14}" dt="2019-09-18T07:56:00.737" v="102" actId="14100"/>
          <ac:cxnSpMkLst>
            <pc:docMk/>
            <pc:sldMk cId="2750640504" sldId="256"/>
            <ac:cxnSpMk id="53" creationId="{D9F394F5-9286-4AD4-A35A-F682F7B2E671}"/>
          </ac:cxnSpMkLst>
        </pc:cxnChg>
        <pc:cxnChg chg="add mod">
          <ac:chgData name="Jami Tikkanen" userId="5e46c0a7-ea27-4c63-a055-47d165e79d18" providerId="ADAL" clId="{B8AEA1E3-BAE1-4B51-82B1-DC40FE5A1D14}" dt="2019-09-18T09:13:18.477" v="614" actId="1037"/>
          <ac:cxnSpMkLst>
            <pc:docMk/>
            <pc:sldMk cId="2750640504" sldId="256"/>
            <ac:cxnSpMk id="82" creationId="{F1FB52B4-CDE0-49A0-A3D1-4C711A7A0630}"/>
          </ac:cxnSpMkLst>
        </pc:cxnChg>
      </pc:sldChg>
      <pc:sldChg chg="addSp modSp">
        <pc:chgData name="Jami Tikkanen" userId="5e46c0a7-ea27-4c63-a055-47d165e79d18" providerId="ADAL" clId="{B8AEA1E3-BAE1-4B51-82B1-DC40FE5A1D14}" dt="2019-09-18T09:16:31.150" v="702" actId="14100"/>
        <pc:sldMkLst>
          <pc:docMk/>
          <pc:sldMk cId="269731300" sldId="257"/>
        </pc:sldMkLst>
        <pc:spChg chg="add mod">
          <ac:chgData name="Jami Tikkanen" userId="5e46c0a7-ea27-4c63-a055-47d165e79d18" providerId="ADAL" clId="{B8AEA1E3-BAE1-4B51-82B1-DC40FE5A1D14}" dt="2019-09-18T09:14:40.839" v="635" actId="1076"/>
          <ac:spMkLst>
            <pc:docMk/>
            <pc:sldMk cId="269731300" sldId="257"/>
            <ac:spMk id="11" creationId="{BC0D3220-6003-47D2-A252-013D88B941B0}"/>
          </ac:spMkLst>
        </pc:spChg>
        <pc:spChg chg="add mod">
          <ac:chgData name="Jami Tikkanen" userId="5e46c0a7-ea27-4c63-a055-47d165e79d18" providerId="ADAL" clId="{B8AEA1E3-BAE1-4B51-82B1-DC40FE5A1D14}" dt="2019-09-18T09:15:13.840" v="651" actId="1037"/>
          <ac:spMkLst>
            <pc:docMk/>
            <pc:sldMk cId="269731300" sldId="257"/>
            <ac:spMk id="14" creationId="{63986FFE-AAD9-4B8C-9B05-1E5E272321F4}"/>
          </ac:spMkLst>
        </pc:spChg>
        <pc:spChg chg="add mod">
          <ac:chgData name="Jami Tikkanen" userId="5e46c0a7-ea27-4c63-a055-47d165e79d18" providerId="ADAL" clId="{B8AEA1E3-BAE1-4B51-82B1-DC40FE5A1D14}" dt="2019-09-18T09:16:00.675" v="686" actId="1037"/>
          <ac:spMkLst>
            <pc:docMk/>
            <pc:sldMk cId="269731300" sldId="257"/>
            <ac:spMk id="16" creationId="{A6A24134-1B64-4778-BF5D-7CEFFEAC7BF8}"/>
          </ac:spMkLst>
        </pc:spChg>
        <pc:spChg chg="add mod">
          <ac:chgData name="Jami Tikkanen" userId="5e46c0a7-ea27-4c63-a055-47d165e79d18" providerId="ADAL" clId="{B8AEA1E3-BAE1-4B51-82B1-DC40FE5A1D14}" dt="2019-09-18T09:16:31.150" v="702" actId="14100"/>
          <ac:spMkLst>
            <pc:docMk/>
            <pc:sldMk cId="269731300" sldId="257"/>
            <ac:spMk id="18" creationId="{3E3C3914-A864-4F21-9A38-E7198D15A22C}"/>
          </ac:spMkLst>
        </pc:spChg>
        <pc:cxnChg chg="add mod">
          <ac:chgData name="Jami Tikkanen" userId="5e46c0a7-ea27-4c63-a055-47d165e79d18" providerId="ADAL" clId="{B8AEA1E3-BAE1-4B51-82B1-DC40FE5A1D14}" dt="2019-09-18T09:14:23.368" v="627" actId="14100"/>
          <ac:cxnSpMkLst>
            <pc:docMk/>
            <pc:sldMk cId="269731300" sldId="257"/>
            <ac:cxnSpMk id="10" creationId="{B0CAA7F9-EA2B-4B9D-9DB3-EFB2BBC7161D}"/>
          </ac:cxnSpMkLst>
        </pc:cxnChg>
        <pc:cxnChg chg="add mod">
          <ac:chgData name="Jami Tikkanen" userId="5e46c0a7-ea27-4c63-a055-47d165e79d18" providerId="ADAL" clId="{B8AEA1E3-BAE1-4B51-82B1-DC40FE5A1D14}" dt="2019-09-18T09:14:59.407" v="638" actId="1076"/>
          <ac:cxnSpMkLst>
            <pc:docMk/>
            <pc:sldMk cId="269731300" sldId="257"/>
            <ac:cxnSpMk id="13" creationId="{A136EE5F-E25E-40C5-8819-91E778583A3E}"/>
          </ac:cxnSpMkLst>
        </pc:cxnChg>
        <pc:cxnChg chg="add mod">
          <ac:chgData name="Jami Tikkanen" userId="5e46c0a7-ea27-4c63-a055-47d165e79d18" providerId="ADAL" clId="{B8AEA1E3-BAE1-4B51-82B1-DC40FE5A1D14}" dt="2019-09-18T09:15:32.826" v="653" actId="1076"/>
          <ac:cxnSpMkLst>
            <pc:docMk/>
            <pc:sldMk cId="269731300" sldId="257"/>
            <ac:cxnSpMk id="15" creationId="{07922318-147E-4C25-8722-DA9CE0DF803A}"/>
          </ac:cxnSpMkLst>
        </pc:cxnChg>
        <pc:cxnChg chg="add mod">
          <ac:chgData name="Jami Tikkanen" userId="5e46c0a7-ea27-4c63-a055-47d165e79d18" providerId="ADAL" clId="{B8AEA1E3-BAE1-4B51-82B1-DC40FE5A1D14}" dt="2019-09-18T09:16:31.150" v="702" actId="14100"/>
          <ac:cxnSpMkLst>
            <pc:docMk/>
            <pc:sldMk cId="269731300" sldId="257"/>
            <ac:cxnSpMk id="17" creationId="{22BDA981-A54C-4F4D-B5E8-B2BFB4C1C7EE}"/>
          </ac:cxnSpMkLst>
        </pc:cxnChg>
      </pc:sldChg>
      <pc:sldChg chg="addSp modSp">
        <pc:chgData name="Jami Tikkanen" userId="5e46c0a7-ea27-4c63-a055-47d165e79d18" providerId="ADAL" clId="{B8AEA1E3-BAE1-4B51-82B1-DC40FE5A1D14}" dt="2019-09-18T09:19:00.333" v="798" actId="1076"/>
        <pc:sldMkLst>
          <pc:docMk/>
          <pc:sldMk cId="2265542944" sldId="258"/>
        </pc:sldMkLst>
        <pc:spChg chg="add mod">
          <ac:chgData name="Jami Tikkanen" userId="5e46c0a7-ea27-4c63-a055-47d165e79d18" providerId="ADAL" clId="{B8AEA1E3-BAE1-4B51-82B1-DC40FE5A1D14}" dt="2019-09-18T09:16:53.359" v="713" actId="20577"/>
          <ac:spMkLst>
            <pc:docMk/>
            <pc:sldMk cId="2265542944" sldId="258"/>
            <ac:spMk id="4" creationId="{C2D3F5EA-8414-41A0-9509-029924C02E38}"/>
          </ac:spMkLst>
        </pc:spChg>
        <pc:spChg chg="add mod">
          <ac:chgData name="Jami Tikkanen" userId="5e46c0a7-ea27-4c63-a055-47d165e79d18" providerId="ADAL" clId="{B8AEA1E3-BAE1-4B51-82B1-DC40FE5A1D14}" dt="2019-09-18T09:17:14.985" v="726" actId="20577"/>
          <ac:spMkLst>
            <pc:docMk/>
            <pc:sldMk cId="2265542944" sldId="258"/>
            <ac:spMk id="6" creationId="{D2215BB6-297A-4C07-BDA6-68AA9D3DC0A4}"/>
          </ac:spMkLst>
        </pc:spChg>
        <pc:spChg chg="add mod">
          <ac:chgData name="Jami Tikkanen" userId="5e46c0a7-ea27-4c63-a055-47d165e79d18" providerId="ADAL" clId="{B8AEA1E3-BAE1-4B51-82B1-DC40FE5A1D14}" dt="2019-09-18T09:17:59.325" v="781" actId="14100"/>
          <ac:spMkLst>
            <pc:docMk/>
            <pc:sldMk cId="2265542944" sldId="258"/>
            <ac:spMk id="9" creationId="{BEC6C281-B450-4599-9514-45B2428142EE}"/>
          </ac:spMkLst>
        </pc:spChg>
        <pc:spChg chg="add mod">
          <ac:chgData name="Jami Tikkanen" userId="5e46c0a7-ea27-4c63-a055-47d165e79d18" providerId="ADAL" clId="{B8AEA1E3-BAE1-4B51-82B1-DC40FE5A1D14}" dt="2019-09-18T09:19:00.333" v="798" actId="1076"/>
          <ac:spMkLst>
            <pc:docMk/>
            <pc:sldMk cId="2265542944" sldId="258"/>
            <ac:spMk id="11" creationId="{5B3320D7-C59A-4DA2-A0EB-CD135A88AFD7}"/>
          </ac:spMkLst>
        </pc:spChg>
        <pc:cxnChg chg="add mod">
          <ac:chgData name="Jami Tikkanen" userId="5e46c0a7-ea27-4c63-a055-47d165e79d18" providerId="ADAL" clId="{B8AEA1E3-BAE1-4B51-82B1-DC40FE5A1D14}" dt="2019-09-18T09:16:48.471" v="704" actId="1076"/>
          <ac:cxnSpMkLst>
            <pc:docMk/>
            <pc:sldMk cId="2265542944" sldId="258"/>
            <ac:cxnSpMk id="3" creationId="{0B885C8F-1532-4801-952C-4DAF9A1F5A25}"/>
          </ac:cxnSpMkLst>
        </pc:cxnChg>
        <pc:cxnChg chg="add mod">
          <ac:chgData name="Jami Tikkanen" userId="5e46c0a7-ea27-4c63-a055-47d165e79d18" providerId="ADAL" clId="{B8AEA1E3-BAE1-4B51-82B1-DC40FE5A1D14}" dt="2019-09-18T09:17:08.090" v="716" actId="14100"/>
          <ac:cxnSpMkLst>
            <pc:docMk/>
            <pc:sldMk cId="2265542944" sldId="258"/>
            <ac:cxnSpMk id="5" creationId="{EA700D9D-1848-4C95-84ED-8A89DE2428D2}"/>
          </ac:cxnSpMkLst>
        </pc:cxnChg>
        <pc:cxnChg chg="add mod">
          <ac:chgData name="Jami Tikkanen" userId="5e46c0a7-ea27-4c63-a055-47d165e79d18" providerId="ADAL" clId="{B8AEA1E3-BAE1-4B51-82B1-DC40FE5A1D14}" dt="2019-09-18T09:17:43.004" v="752" actId="1037"/>
          <ac:cxnSpMkLst>
            <pc:docMk/>
            <pc:sldMk cId="2265542944" sldId="258"/>
            <ac:cxnSpMk id="8" creationId="{B8129246-3D6C-47B3-911E-D56EB6A2E9B0}"/>
          </ac:cxnSpMkLst>
        </pc:cxnChg>
        <pc:cxnChg chg="add mod">
          <ac:chgData name="Jami Tikkanen" userId="5e46c0a7-ea27-4c63-a055-47d165e79d18" providerId="ADAL" clId="{B8AEA1E3-BAE1-4B51-82B1-DC40FE5A1D14}" dt="2019-09-18T09:18:23.998" v="785" actId="14100"/>
          <ac:cxnSpMkLst>
            <pc:docMk/>
            <pc:sldMk cId="2265542944" sldId="258"/>
            <ac:cxnSpMk id="10" creationId="{CC50DCD3-4600-48C4-A2DA-593A73133960}"/>
          </ac:cxnSpMkLst>
        </pc:cxnChg>
      </pc:sldChg>
      <pc:sldChg chg="addSp modSp">
        <pc:chgData name="Jami Tikkanen" userId="5e46c0a7-ea27-4c63-a055-47d165e79d18" providerId="ADAL" clId="{B8AEA1E3-BAE1-4B51-82B1-DC40FE5A1D14}" dt="2019-09-18T09:20:57.402" v="869" actId="20577"/>
        <pc:sldMkLst>
          <pc:docMk/>
          <pc:sldMk cId="1187834911" sldId="259"/>
        </pc:sldMkLst>
        <pc:spChg chg="add mod">
          <ac:chgData name="Jami Tikkanen" userId="5e46c0a7-ea27-4c63-a055-47d165e79d18" providerId="ADAL" clId="{B8AEA1E3-BAE1-4B51-82B1-DC40FE5A1D14}" dt="2019-09-18T09:20:20.802" v="828" actId="14100"/>
          <ac:spMkLst>
            <pc:docMk/>
            <pc:sldMk cId="1187834911" sldId="259"/>
            <ac:spMk id="5" creationId="{C9D7F02A-2393-4B47-921C-217094B5010D}"/>
          </ac:spMkLst>
        </pc:spChg>
        <pc:spChg chg="add mod">
          <ac:chgData name="Jami Tikkanen" userId="5e46c0a7-ea27-4c63-a055-47d165e79d18" providerId="ADAL" clId="{B8AEA1E3-BAE1-4B51-82B1-DC40FE5A1D14}" dt="2019-09-18T09:20:57.402" v="869" actId="20577"/>
          <ac:spMkLst>
            <pc:docMk/>
            <pc:sldMk cId="1187834911" sldId="259"/>
            <ac:spMk id="8" creationId="{3980FA13-CE06-443B-9700-175BA60915E3}"/>
          </ac:spMkLst>
        </pc:spChg>
        <pc:cxnChg chg="add mod">
          <ac:chgData name="Jami Tikkanen" userId="5e46c0a7-ea27-4c63-a055-47d165e79d18" providerId="ADAL" clId="{B8AEA1E3-BAE1-4B51-82B1-DC40FE5A1D14}" dt="2019-09-18T09:20:07.949" v="802" actId="14100"/>
          <ac:cxnSpMkLst>
            <pc:docMk/>
            <pc:sldMk cId="1187834911" sldId="259"/>
            <ac:cxnSpMk id="4" creationId="{EF5E139D-8027-4968-A33F-22AD2516C2AC}"/>
          </ac:cxnSpMkLst>
        </pc:cxnChg>
        <pc:cxnChg chg="add mod">
          <ac:chgData name="Jami Tikkanen" userId="5e46c0a7-ea27-4c63-a055-47d165e79d18" providerId="ADAL" clId="{B8AEA1E3-BAE1-4B51-82B1-DC40FE5A1D14}" dt="2019-09-18T09:20:46.112" v="830" actId="1076"/>
          <ac:cxnSpMkLst>
            <pc:docMk/>
            <pc:sldMk cId="1187834911" sldId="259"/>
            <ac:cxnSpMk id="7" creationId="{15C828D5-542C-4700-A7F5-A8E1E99ECCD0}"/>
          </ac:cxnSpMkLst>
        </pc:cxnChg>
      </pc:sldChg>
      <pc:sldChg chg="addSp modSp">
        <pc:chgData name="Jami Tikkanen" userId="5e46c0a7-ea27-4c63-a055-47d165e79d18" providerId="ADAL" clId="{B8AEA1E3-BAE1-4B51-82B1-DC40FE5A1D14}" dt="2019-09-18T09:31:27.644" v="1194" actId="1076"/>
        <pc:sldMkLst>
          <pc:docMk/>
          <pc:sldMk cId="2938598145" sldId="260"/>
        </pc:sldMkLst>
        <pc:spChg chg="add mod">
          <ac:chgData name="Jami Tikkanen" userId="5e46c0a7-ea27-4c63-a055-47d165e79d18" providerId="ADAL" clId="{B8AEA1E3-BAE1-4B51-82B1-DC40FE5A1D14}" dt="2019-09-18T09:22:23.696" v="915" actId="1076"/>
          <ac:spMkLst>
            <pc:docMk/>
            <pc:sldMk cId="2938598145" sldId="260"/>
            <ac:spMk id="6" creationId="{79CD921B-AD5C-4171-AAE4-889D24E16C43}"/>
          </ac:spMkLst>
        </pc:spChg>
        <pc:spChg chg="add mod">
          <ac:chgData name="Jami Tikkanen" userId="5e46c0a7-ea27-4c63-a055-47d165e79d18" providerId="ADAL" clId="{B8AEA1E3-BAE1-4B51-82B1-DC40FE5A1D14}" dt="2019-09-18T09:22:48.527" v="938" actId="20577"/>
          <ac:spMkLst>
            <pc:docMk/>
            <pc:sldMk cId="2938598145" sldId="260"/>
            <ac:spMk id="11" creationId="{8DB6110B-EB63-41A6-9AD9-C857949ACB96}"/>
          </ac:spMkLst>
        </pc:spChg>
        <pc:spChg chg="add mod">
          <ac:chgData name="Jami Tikkanen" userId="5e46c0a7-ea27-4c63-a055-47d165e79d18" providerId="ADAL" clId="{B8AEA1E3-BAE1-4B51-82B1-DC40FE5A1D14}" dt="2019-09-18T09:23:24.237" v="958" actId="20577"/>
          <ac:spMkLst>
            <pc:docMk/>
            <pc:sldMk cId="2938598145" sldId="260"/>
            <ac:spMk id="14" creationId="{2BB0061C-D7B8-4034-9C44-254D71897C75}"/>
          </ac:spMkLst>
        </pc:spChg>
        <pc:spChg chg="add mod">
          <ac:chgData name="Jami Tikkanen" userId="5e46c0a7-ea27-4c63-a055-47d165e79d18" providerId="ADAL" clId="{B8AEA1E3-BAE1-4B51-82B1-DC40FE5A1D14}" dt="2019-09-18T09:28:42.769" v="1116" actId="1038"/>
          <ac:spMkLst>
            <pc:docMk/>
            <pc:sldMk cId="2938598145" sldId="260"/>
            <ac:spMk id="17" creationId="{344DA205-27F4-404C-8C22-C218802A69A5}"/>
          </ac:spMkLst>
        </pc:spChg>
        <pc:spChg chg="add mod">
          <ac:chgData name="Jami Tikkanen" userId="5e46c0a7-ea27-4c63-a055-47d165e79d18" providerId="ADAL" clId="{B8AEA1E3-BAE1-4B51-82B1-DC40FE5A1D14}" dt="2019-09-18T09:29:20.026" v="1122" actId="1076"/>
          <ac:spMkLst>
            <pc:docMk/>
            <pc:sldMk cId="2938598145" sldId="260"/>
            <ac:spMk id="21" creationId="{506131A2-AB24-45A0-8B26-D0A6B4B4D261}"/>
          </ac:spMkLst>
        </pc:spChg>
        <pc:spChg chg="add mod">
          <ac:chgData name="Jami Tikkanen" userId="5e46c0a7-ea27-4c63-a055-47d165e79d18" providerId="ADAL" clId="{B8AEA1E3-BAE1-4B51-82B1-DC40FE5A1D14}" dt="2019-09-18T09:28:42.769" v="1116" actId="1038"/>
          <ac:spMkLst>
            <pc:docMk/>
            <pc:sldMk cId="2938598145" sldId="260"/>
            <ac:spMk id="25" creationId="{B996C233-B6DC-48F8-9498-473EAC326AF8}"/>
          </ac:spMkLst>
        </pc:spChg>
        <pc:spChg chg="add mod">
          <ac:chgData name="Jami Tikkanen" userId="5e46c0a7-ea27-4c63-a055-47d165e79d18" providerId="ADAL" clId="{B8AEA1E3-BAE1-4B51-82B1-DC40FE5A1D14}" dt="2019-09-18T09:28:42.769" v="1116" actId="1038"/>
          <ac:spMkLst>
            <pc:docMk/>
            <pc:sldMk cId="2938598145" sldId="260"/>
            <ac:spMk id="28" creationId="{13EC1E81-CEEA-4830-B03D-EBA93CC6DD39}"/>
          </ac:spMkLst>
        </pc:spChg>
        <pc:spChg chg="add mod">
          <ac:chgData name="Jami Tikkanen" userId="5e46c0a7-ea27-4c63-a055-47d165e79d18" providerId="ADAL" clId="{B8AEA1E3-BAE1-4B51-82B1-DC40FE5A1D14}" dt="2019-09-18T09:30:23.747" v="1162" actId="1076"/>
          <ac:spMkLst>
            <pc:docMk/>
            <pc:sldMk cId="2938598145" sldId="260"/>
            <ac:spMk id="41" creationId="{11B19DE6-108F-4EA0-A8F1-0A8CC382B8EB}"/>
          </ac:spMkLst>
        </pc:spChg>
        <pc:spChg chg="add mod">
          <ac:chgData name="Jami Tikkanen" userId="5e46c0a7-ea27-4c63-a055-47d165e79d18" providerId="ADAL" clId="{B8AEA1E3-BAE1-4B51-82B1-DC40FE5A1D14}" dt="2019-09-18T09:30:53.582" v="1176" actId="1076"/>
          <ac:spMkLst>
            <pc:docMk/>
            <pc:sldMk cId="2938598145" sldId="260"/>
            <ac:spMk id="44" creationId="{05E2C15D-51B5-49C6-943E-0556C5797ADA}"/>
          </ac:spMkLst>
        </pc:spChg>
        <pc:spChg chg="add mod">
          <ac:chgData name="Jami Tikkanen" userId="5e46c0a7-ea27-4c63-a055-47d165e79d18" providerId="ADAL" clId="{B8AEA1E3-BAE1-4B51-82B1-DC40FE5A1D14}" dt="2019-09-18T09:31:27.644" v="1194" actId="1076"/>
          <ac:spMkLst>
            <pc:docMk/>
            <pc:sldMk cId="2938598145" sldId="260"/>
            <ac:spMk id="47" creationId="{0543C6AC-D1DF-48A2-A839-29971FD8D3D3}"/>
          </ac:spMkLst>
        </pc:spChg>
        <pc:picChg chg="mod">
          <ac:chgData name="Jami Tikkanen" userId="5e46c0a7-ea27-4c63-a055-47d165e79d18" providerId="ADAL" clId="{B8AEA1E3-BAE1-4B51-82B1-DC40FE5A1D14}" dt="2019-09-18T09:21:53.448" v="901" actId="1036"/>
          <ac:picMkLst>
            <pc:docMk/>
            <pc:sldMk cId="2938598145" sldId="260"/>
            <ac:picMk id="2" creationId="{D006181A-0500-4098-B79F-CC81D8F1357C}"/>
          </ac:picMkLst>
        </pc:picChg>
        <pc:picChg chg="mod modCrop">
          <ac:chgData name="Jami Tikkanen" userId="5e46c0a7-ea27-4c63-a055-47d165e79d18" providerId="ADAL" clId="{B8AEA1E3-BAE1-4B51-82B1-DC40FE5A1D14}" dt="2019-09-18T09:29:34.879" v="1123" actId="1076"/>
          <ac:picMkLst>
            <pc:docMk/>
            <pc:sldMk cId="2938598145" sldId="260"/>
            <ac:picMk id="4" creationId="{E306E85B-78DC-45F1-9BAB-886BB3398EFC}"/>
          </ac:picMkLst>
        </pc:picChg>
        <pc:cxnChg chg="add mod">
          <ac:chgData name="Jami Tikkanen" userId="5e46c0a7-ea27-4c63-a055-47d165e79d18" providerId="ADAL" clId="{B8AEA1E3-BAE1-4B51-82B1-DC40FE5A1D14}" dt="2019-09-18T09:22:12.035" v="904" actId="14100"/>
          <ac:cxnSpMkLst>
            <pc:docMk/>
            <pc:sldMk cId="2938598145" sldId="260"/>
            <ac:cxnSpMk id="5" creationId="{922CC798-1AF2-4B86-8571-998F90574917}"/>
          </ac:cxnSpMkLst>
        </pc:cxnChg>
        <pc:cxnChg chg="add mod">
          <ac:chgData name="Jami Tikkanen" userId="5e46c0a7-ea27-4c63-a055-47d165e79d18" providerId="ADAL" clId="{B8AEA1E3-BAE1-4B51-82B1-DC40FE5A1D14}" dt="2019-09-18T09:22:39.097" v="918" actId="14100"/>
          <ac:cxnSpMkLst>
            <pc:docMk/>
            <pc:sldMk cId="2938598145" sldId="260"/>
            <ac:cxnSpMk id="10" creationId="{01433288-5D85-4F97-97BA-19A9C1BFB7DE}"/>
          </ac:cxnSpMkLst>
        </pc:cxnChg>
        <pc:cxnChg chg="add mod">
          <ac:chgData name="Jami Tikkanen" userId="5e46c0a7-ea27-4c63-a055-47d165e79d18" providerId="ADAL" clId="{B8AEA1E3-BAE1-4B51-82B1-DC40FE5A1D14}" dt="2019-09-18T09:23:12.409" v="942" actId="14100"/>
          <ac:cxnSpMkLst>
            <pc:docMk/>
            <pc:sldMk cId="2938598145" sldId="260"/>
            <ac:cxnSpMk id="13" creationId="{F2FBD0C7-5295-45D2-BED0-866F386F44F3}"/>
          </ac:cxnSpMkLst>
        </pc:cxnChg>
        <pc:cxnChg chg="add mod">
          <ac:chgData name="Jami Tikkanen" userId="5e46c0a7-ea27-4c63-a055-47d165e79d18" providerId="ADAL" clId="{B8AEA1E3-BAE1-4B51-82B1-DC40FE5A1D14}" dt="2019-09-18T09:29:07.232" v="1121" actId="14100"/>
          <ac:cxnSpMkLst>
            <pc:docMk/>
            <pc:sldMk cId="2938598145" sldId="260"/>
            <ac:cxnSpMk id="16" creationId="{E7FD97F6-4438-4B2E-85BD-F1EF5D3B4A81}"/>
          </ac:cxnSpMkLst>
        </pc:cxnChg>
        <pc:cxnChg chg="add mod">
          <ac:chgData name="Jami Tikkanen" userId="5e46c0a7-ea27-4c63-a055-47d165e79d18" providerId="ADAL" clId="{B8AEA1E3-BAE1-4B51-82B1-DC40FE5A1D14}" dt="2019-09-18T09:29:20.026" v="1122" actId="1076"/>
          <ac:cxnSpMkLst>
            <pc:docMk/>
            <pc:sldMk cId="2938598145" sldId="260"/>
            <ac:cxnSpMk id="20" creationId="{97080451-0E94-4714-B467-B6CC5DE7D4C9}"/>
          </ac:cxnSpMkLst>
        </pc:cxnChg>
        <pc:cxnChg chg="add mod">
          <ac:chgData name="Jami Tikkanen" userId="5e46c0a7-ea27-4c63-a055-47d165e79d18" providerId="ADAL" clId="{B8AEA1E3-BAE1-4B51-82B1-DC40FE5A1D14}" dt="2019-09-18T09:29:04.447" v="1120" actId="14100"/>
          <ac:cxnSpMkLst>
            <pc:docMk/>
            <pc:sldMk cId="2938598145" sldId="260"/>
            <ac:cxnSpMk id="24" creationId="{980689EA-82A1-4CA2-A17E-6234112211BD}"/>
          </ac:cxnSpMkLst>
        </pc:cxnChg>
        <pc:cxnChg chg="add mod">
          <ac:chgData name="Jami Tikkanen" userId="5e46c0a7-ea27-4c63-a055-47d165e79d18" providerId="ADAL" clId="{B8AEA1E3-BAE1-4B51-82B1-DC40FE5A1D14}" dt="2019-09-18T09:28:58.761" v="1119" actId="14100"/>
          <ac:cxnSpMkLst>
            <pc:docMk/>
            <pc:sldMk cId="2938598145" sldId="260"/>
            <ac:cxnSpMk id="27" creationId="{999DF52F-5A31-4133-A9A4-4EAEF96478F2}"/>
          </ac:cxnSpMkLst>
        </pc:cxnChg>
        <pc:cxnChg chg="add mod">
          <ac:chgData name="Jami Tikkanen" userId="5e46c0a7-ea27-4c63-a055-47d165e79d18" providerId="ADAL" clId="{B8AEA1E3-BAE1-4B51-82B1-DC40FE5A1D14}" dt="2019-09-18T09:29:53.805" v="1127" actId="14100"/>
          <ac:cxnSpMkLst>
            <pc:docMk/>
            <pc:sldMk cId="2938598145" sldId="260"/>
            <ac:cxnSpMk id="40" creationId="{C4405662-A743-4236-BA2D-D93869FC753C}"/>
          </ac:cxnSpMkLst>
        </pc:cxnChg>
        <pc:cxnChg chg="add mod">
          <ac:chgData name="Jami Tikkanen" userId="5e46c0a7-ea27-4c63-a055-47d165e79d18" providerId="ADAL" clId="{B8AEA1E3-BAE1-4B51-82B1-DC40FE5A1D14}" dt="2019-09-18T09:30:41.109" v="1165" actId="14100"/>
          <ac:cxnSpMkLst>
            <pc:docMk/>
            <pc:sldMk cId="2938598145" sldId="260"/>
            <ac:cxnSpMk id="43" creationId="{E483BF19-33F3-4827-8CC7-56EF6AA47F04}"/>
          </ac:cxnSpMkLst>
        </pc:cxnChg>
        <pc:cxnChg chg="add mod">
          <ac:chgData name="Jami Tikkanen" userId="5e46c0a7-ea27-4c63-a055-47d165e79d18" providerId="ADAL" clId="{B8AEA1E3-BAE1-4B51-82B1-DC40FE5A1D14}" dt="2019-09-18T09:31:16.434" v="1180" actId="14100"/>
          <ac:cxnSpMkLst>
            <pc:docMk/>
            <pc:sldMk cId="2938598145" sldId="260"/>
            <ac:cxnSpMk id="46" creationId="{CC279A8E-1C86-46EA-8F32-FE70EB08E741}"/>
          </ac:cxnSpMkLst>
        </pc:cxnChg>
      </pc:sldChg>
      <pc:sldChg chg="addSp modSp">
        <pc:chgData name="Jami Tikkanen" userId="5e46c0a7-ea27-4c63-a055-47d165e79d18" providerId="ADAL" clId="{B8AEA1E3-BAE1-4B51-82B1-DC40FE5A1D14}" dt="2019-09-18T09:34:51.636" v="1273" actId="14100"/>
        <pc:sldMkLst>
          <pc:docMk/>
          <pc:sldMk cId="1986184802" sldId="261"/>
        </pc:sldMkLst>
        <pc:spChg chg="add mod">
          <ac:chgData name="Jami Tikkanen" userId="5e46c0a7-ea27-4c63-a055-47d165e79d18" providerId="ADAL" clId="{B8AEA1E3-BAE1-4B51-82B1-DC40FE5A1D14}" dt="2019-09-18T09:32:50.493" v="1237" actId="14100"/>
          <ac:spMkLst>
            <pc:docMk/>
            <pc:sldMk cId="1986184802" sldId="261"/>
            <ac:spMk id="7" creationId="{F153A696-BA38-4DC8-8DC4-5801A27E6EBE}"/>
          </ac:spMkLst>
        </pc:spChg>
        <pc:spChg chg="add mod">
          <ac:chgData name="Jami Tikkanen" userId="5e46c0a7-ea27-4c63-a055-47d165e79d18" providerId="ADAL" clId="{B8AEA1E3-BAE1-4B51-82B1-DC40FE5A1D14}" dt="2019-09-18T09:33:21.100" v="1249" actId="20577"/>
          <ac:spMkLst>
            <pc:docMk/>
            <pc:sldMk cId="1986184802" sldId="261"/>
            <ac:spMk id="10" creationId="{8702A295-3B8E-4644-BFF4-77F0E02D7E2A}"/>
          </ac:spMkLst>
        </pc:spChg>
        <pc:spChg chg="add mod">
          <ac:chgData name="Jami Tikkanen" userId="5e46c0a7-ea27-4c63-a055-47d165e79d18" providerId="ADAL" clId="{B8AEA1E3-BAE1-4B51-82B1-DC40FE5A1D14}" dt="2019-09-18T09:34:16.338" v="1261" actId="1076"/>
          <ac:spMkLst>
            <pc:docMk/>
            <pc:sldMk cId="1986184802" sldId="261"/>
            <ac:spMk id="14" creationId="{B9B5D737-F97B-4DAF-A194-AFFEC75FD6C3}"/>
          </ac:spMkLst>
        </pc:spChg>
        <pc:spChg chg="add mod">
          <ac:chgData name="Jami Tikkanen" userId="5e46c0a7-ea27-4c63-a055-47d165e79d18" providerId="ADAL" clId="{B8AEA1E3-BAE1-4B51-82B1-DC40FE5A1D14}" dt="2019-09-18T09:34:51.636" v="1273" actId="14100"/>
          <ac:spMkLst>
            <pc:docMk/>
            <pc:sldMk cId="1986184802" sldId="261"/>
            <ac:spMk id="20" creationId="{63ACDFC4-681F-4819-B8C0-537872A2CBCD}"/>
          </ac:spMkLst>
        </pc:spChg>
        <pc:cxnChg chg="add mod">
          <ac:chgData name="Jami Tikkanen" userId="5e46c0a7-ea27-4c63-a055-47d165e79d18" providerId="ADAL" clId="{B8AEA1E3-BAE1-4B51-82B1-DC40FE5A1D14}" dt="2019-09-18T09:32:24.753" v="1198" actId="1076"/>
          <ac:cxnSpMkLst>
            <pc:docMk/>
            <pc:sldMk cId="1986184802" sldId="261"/>
            <ac:cxnSpMk id="6" creationId="{BAB5B3C9-CDB9-46A7-8B21-39331467B1F2}"/>
          </ac:cxnSpMkLst>
        </pc:cxnChg>
        <pc:cxnChg chg="add mod">
          <ac:chgData name="Jami Tikkanen" userId="5e46c0a7-ea27-4c63-a055-47d165e79d18" providerId="ADAL" clId="{B8AEA1E3-BAE1-4B51-82B1-DC40FE5A1D14}" dt="2019-09-18T09:33:31.359" v="1250" actId="14100"/>
          <ac:cxnSpMkLst>
            <pc:docMk/>
            <pc:sldMk cId="1986184802" sldId="261"/>
            <ac:cxnSpMk id="9" creationId="{C1360804-C04F-4F98-A32E-2D740EA3D220}"/>
          </ac:cxnSpMkLst>
        </pc:cxnChg>
        <pc:cxnChg chg="add mod">
          <ac:chgData name="Jami Tikkanen" userId="5e46c0a7-ea27-4c63-a055-47d165e79d18" providerId="ADAL" clId="{B8AEA1E3-BAE1-4B51-82B1-DC40FE5A1D14}" dt="2019-09-18T09:34:19.406" v="1262" actId="14100"/>
          <ac:cxnSpMkLst>
            <pc:docMk/>
            <pc:sldMk cId="1986184802" sldId="261"/>
            <ac:cxnSpMk id="13" creationId="{469ABDD2-2A5C-4CC7-866D-7330EDB902B1}"/>
          </ac:cxnSpMkLst>
        </pc:cxnChg>
        <pc:cxnChg chg="add mod">
          <ac:chgData name="Jami Tikkanen" userId="5e46c0a7-ea27-4c63-a055-47d165e79d18" providerId="ADAL" clId="{B8AEA1E3-BAE1-4B51-82B1-DC40FE5A1D14}" dt="2019-09-18T09:34:51.636" v="1273" actId="14100"/>
          <ac:cxnSpMkLst>
            <pc:docMk/>
            <pc:sldMk cId="1986184802" sldId="261"/>
            <ac:cxnSpMk id="19" creationId="{3BB60783-B803-4787-ACE4-56AC0E21766A}"/>
          </ac:cxnSpMkLst>
        </pc:cxnChg>
      </pc:sldChg>
      <pc:sldChg chg="addSp modSp ord">
        <pc:chgData name="Jami Tikkanen" userId="5e46c0a7-ea27-4c63-a055-47d165e79d18" providerId="ADAL" clId="{B8AEA1E3-BAE1-4B51-82B1-DC40FE5A1D14}" dt="2019-09-18T09:43:04.478" v="1325"/>
        <pc:sldMkLst>
          <pc:docMk/>
          <pc:sldMk cId="3808968779" sldId="262"/>
        </pc:sldMkLst>
        <pc:spChg chg="add mod">
          <ac:chgData name="Jami Tikkanen" userId="5e46c0a7-ea27-4c63-a055-47d165e79d18" providerId="ADAL" clId="{B8AEA1E3-BAE1-4B51-82B1-DC40FE5A1D14}" dt="2019-09-18T09:40:51.151" v="1294" actId="1076"/>
          <ac:spMkLst>
            <pc:docMk/>
            <pc:sldMk cId="3808968779" sldId="262"/>
            <ac:spMk id="7" creationId="{D76CA247-2A2C-4BDD-825E-FE8580726A2C}"/>
          </ac:spMkLst>
        </pc:spChg>
        <pc:spChg chg="add mod">
          <ac:chgData name="Jami Tikkanen" userId="5e46c0a7-ea27-4c63-a055-47d165e79d18" providerId="ADAL" clId="{B8AEA1E3-BAE1-4B51-82B1-DC40FE5A1D14}" dt="2019-09-18T09:40:57.620" v="1296" actId="1076"/>
          <ac:spMkLst>
            <pc:docMk/>
            <pc:sldMk cId="3808968779" sldId="262"/>
            <ac:spMk id="8" creationId="{D90A5CF3-65A1-41F3-B8BC-B7435E641D9D}"/>
          </ac:spMkLst>
        </pc:spChg>
        <pc:picChg chg="add mod">
          <ac:chgData name="Jami Tikkanen" userId="5e46c0a7-ea27-4c63-a055-47d165e79d18" providerId="ADAL" clId="{B8AEA1E3-BAE1-4B51-82B1-DC40FE5A1D14}" dt="2019-09-18T09:40:16.818" v="1288" actId="1076"/>
          <ac:picMkLst>
            <pc:docMk/>
            <pc:sldMk cId="3808968779" sldId="262"/>
            <ac:picMk id="3" creationId="{8189C2A9-5FCA-44D3-AD19-133C19C1BD79}"/>
          </ac:picMkLst>
        </pc:picChg>
        <pc:picChg chg="add mod">
          <ac:chgData name="Jami Tikkanen" userId="5e46c0a7-ea27-4c63-a055-47d165e79d18" providerId="ADAL" clId="{B8AEA1E3-BAE1-4B51-82B1-DC40FE5A1D14}" dt="2019-09-18T09:40:11.744" v="1287" actId="1076"/>
          <ac:picMkLst>
            <pc:docMk/>
            <pc:sldMk cId="3808968779" sldId="262"/>
            <ac:picMk id="5" creationId="{7FED4C21-A19A-4339-9636-46BFB893E4DF}"/>
          </ac:picMkLst>
        </pc:picChg>
        <pc:picChg chg="add mod ord">
          <ac:chgData name="Jami Tikkanen" userId="5e46c0a7-ea27-4c63-a055-47d165e79d18" providerId="ADAL" clId="{B8AEA1E3-BAE1-4B51-82B1-DC40FE5A1D14}" dt="2019-09-18T09:40:25.885" v="1290" actId="1076"/>
          <ac:picMkLst>
            <pc:docMk/>
            <pc:sldMk cId="3808968779" sldId="262"/>
            <ac:picMk id="6" creationId="{04F2754A-81FD-4E53-8C9E-DE3F8308930F}"/>
          </ac:picMkLst>
        </pc:picChg>
        <pc:cxnChg chg="add mod">
          <ac:chgData name="Jami Tikkanen" userId="5e46c0a7-ea27-4c63-a055-47d165e79d18" providerId="ADAL" clId="{B8AEA1E3-BAE1-4B51-82B1-DC40FE5A1D14}" dt="2019-09-18T09:41:22.942" v="1300" actId="14100"/>
          <ac:cxnSpMkLst>
            <pc:docMk/>
            <pc:sldMk cId="3808968779" sldId="262"/>
            <ac:cxnSpMk id="9" creationId="{B99F7936-3C18-4C5F-AB83-5494379B18DB}"/>
          </ac:cxnSpMkLst>
        </pc:cxnChg>
        <pc:cxnChg chg="add mod">
          <ac:chgData name="Jami Tikkanen" userId="5e46c0a7-ea27-4c63-a055-47d165e79d18" providerId="ADAL" clId="{B8AEA1E3-BAE1-4B51-82B1-DC40FE5A1D14}" dt="2019-09-18T09:41:46.100" v="1304" actId="14100"/>
          <ac:cxnSpMkLst>
            <pc:docMk/>
            <pc:sldMk cId="3808968779" sldId="262"/>
            <ac:cxnSpMk id="13" creationId="{27ED345A-FE1F-41AB-98E6-C35A4D2E063B}"/>
          </ac:cxnSpMkLst>
        </pc:cxnChg>
      </pc:sldChg>
      <pc:sldChg chg="add del">
        <pc:chgData name="Jami Tikkanen" userId="5e46c0a7-ea27-4c63-a055-47d165e79d18" providerId="ADAL" clId="{B8AEA1E3-BAE1-4B51-82B1-DC40FE5A1D14}" dt="2019-09-18T09:21:21.904" v="871"/>
        <pc:sldMkLst>
          <pc:docMk/>
          <pc:sldMk cId="1910041747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151F-D285-4BDC-BF29-15F9E68A5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ED4DD-BD76-4065-A911-3C45F6C43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4884B-EF01-44FC-AC80-F6DEB413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A5A0-8927-415A-A7DE-B16FFC80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EE33E-4D24-4FB5-902D-1C02BEDA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83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40EC-1F8D-477E-86DA-8529C57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18F83-C006-4535-AC68-F01D3D15E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86961-F3EE-450B-820A-15235D25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DA1-3BD3-427D-B1C3-EFF5E79F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4B32E-CF22-46C1-B973-B19D9FE1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C0D570-343A-44C6-94C5-76EE6276C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D64E5-8C71-404C-B9CD-0E4C4663A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8E3C5-823E-4B3C-B97D-9B39DC7D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43EF-87E5-47B8-98C0-F3141E66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A70E0-B939-4C2C-AC7E-A641E9B5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20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78DC-0580-4D96-8294-CEA3F589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BAAC-EC9A-43F1-BCB1-619E29E3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570B9-B3CD-4920-8497-6A130249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0A4A-6E42-479C-B209-F3C70CE0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6CC65-42C6-47C4-A7B1-D2C14F8C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2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D661-EB41-421B-AC97-31B86384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F7658-AEBA-4FA8-B706-7EEE03838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2369E-61B0-446E-8CA6-86D66FF4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716D9-4445-4E94-8AC4-7FE9409C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E8B31-F47F-4235-9841-5E45C2F1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15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54F1-211B-4AA3-B89E-98BA1F8F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1318F-DCD3-4248-9C1F-AEF92F2B6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07781-84C1-44F3-B23F-A916A2AAE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70BBF-9C5A-4A84-9322-00F6B26C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A141B-3610-4F88-88CF-3F95F73F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D7732-AEC3-45EB-81EB-92052ABF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48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0D32-0FDF-488C-8B25-0B5E9A85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ABA06-BF93-44DD-917B-AEE17DFD9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E6369-02AE-4695-9D0F-25A45B312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D7DC1-D832-41C2-9613-F436F301F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19CD7-E4A8-4341-886E-51386EB0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A5D18-F39A-44F7-AA21-580308C7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F4871-A680-4563-BAB0-974319E3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452C7-F0C5-484C-B494-BF09F448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42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8256-8FBD-47B1-9178-BA7C57FF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427AB-9660-4AF1-A6D8-891713E7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CD493-2677-4F2C-A1F3-262A9535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1D2C5-8881-4F80-BE20-E0604E09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39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434E6-DB77-417C-B769-F103558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9D332-174B-4FF4-825E-806D0871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CFBBB-62C0-40CF-9A50-BB1C8106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9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B1EC-43BB-4A08-978A-4FB199D8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C5EF-3BF8-4B3F-8B70-A258F94A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7FEEB-0A27-4EC0-8C13-08F145842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5B221-73C1-4101-AB68-98101084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3E638-4DFA-478A-B39A-E1B0EF87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C1222-B67C-4189-8BA8-83F072E3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74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1D47-D121-49A3-B734-87962872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BB3708-943F-4F1D-8EE9-392CDA27B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E2E4D-6BA9-445F-BF8B-9E1271501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90708-0A41-43FE-AF41-9E8C038C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FC720-249B-4AEA-A528-2DDDB5CB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DF549-91B1-4C23-8BBD-0B447D2F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83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B1297-919B-4BA6-91C0-E8921802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EC821-CCE6-4F22-AA2C-0968DA2A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EA2E-B33A-496F-B9B8-A0ED030B5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D18F-619F-40CD-AB86-702B72152EE3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E5A92-D125-4083-8BAC-1A5FEDBF2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AE60F-9766-430C-BC53-080108006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6F7-BEE9-4FCA-A878-E0D70756CB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0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9eGx7XDy1A&amp;t=5s" TargetMode="External"/><Relationship Id="rId2" Type="http://schemas.openxmlformats.org/officeDocument/2006/relationships/hyperlink" Target="https://www.youtube.com/watch?v=Hjjmy4zN_kw&amp;t=134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BF702-FE60-43B8-B33A-C96422BDB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697" y="512805"/>
            <a:ext cx="5310951" cy="583238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4C6D2D4-5821-445A-BE91-E4E3C44CCCDA}"/>
              </a:ext>
            </a:extLst>
          </p:cNvPr>
          <p:cNvSpPr/>
          <p:nvPr/>
        </p:nvSpPr>
        <p:spPr>
          <a:xfrm rot="9842623">
            <a:off x="3137534" y="2571099"/>
            <a:ext cx="1541098" cy="791962"/>
          </a:xfrm>
          <a:custGeom>
            <a:avLst/>
            <a:gdLst>
              <a:gd name="connsiteX0" fmla="*/ 0 w 1408670"/>
              <a:gd name="connsiteY0" fmla="*/ 213154 h 852616"/>
              <a:gd name="connsiteX1" fmla="*/ 982362 w 1408670"/>
              <a:gd name="connsiteY1" fmla="*/ 213154 h 852616"/>
              <a:gd name="connsiteX2" fmla="*/ 982362 w 1408670"/>
              <a:gd name="connsiteY2" fmla="*/ 0 h 852616"/>
              <a:gd name="connsiteX3" fmla="*/ 1408670 w 1408670"/>
              <a:gd name="connsiteY3" fmla="*/ 426308 h 852616"/>
              <a:gd name="connsiteX4" fmla="*/ 982362 w 1408670"/>
              <a:gd name="connsiteY4" fmla="*/ 852616 h 852616"/>
              <a:gd name="connsiteX5" fmla="*/ 982362 w 1408670"/>
              <a:gd name="connsiteY5" fmla="*/ 639462 h 852616"/>
              <a:gd name="connsiteX6" fmla="*/ 0 w 1408670"/>
              <a:gd name="connsiteY6" fmla="*/ 639462 h 852616"/>
              <a:gd name="connsiteX7" fmla="*/ 0 w 1408670"/>
              <a:gd name="connsiteY7" fmla="*/ 213154 h 852616"/>
              <a:gd name="connsiteX0" fmla="*/ 132428 w 1541098"/>
              <a:gd name="connsiteY0" fmla="*/ 213154 h 852616"/>
              <a:gd name="connsiteX1" fmla="*/ 1114790 w 1541098"/>
              <a:gd name="connsiteY1" fmla="*/ 213154 h 852616"/>
              <a:gd name="connsiteX2" fmla="*/ 1114790 w 1541098"/>
              <a:gd name="connsiteY2" fmla="*/ 0 h 852616"/>
              <a:gd name="connsiteX3" fmla="*/ 1541098 w 1541098"/>
              <a:gd name="connsiteY3" fmla="*/ 426308 h 852616"/>
              <a:gd name="connsiteX4" fmla="*/ 1114790 w 1541098"/>
              <a:gd name="connsiteY4" fmla="*/ 852616 h 852616"/>
              <a:gd name="connsiteX5" fmla="*/ 1114790 w 1541098"/>
              <a:gd name="connsiteY5" fmla="*/ 639462 h 852616"/>
              <a:gd name="connsiteX6" fmla="*/ 0 w 1541098"/>
              <a:gd name="connsiteY6" fmla="*/ 632610 h 852616"/>
              <a:gd name="connsiteX7" fmla="*/ 132428 w 1541098"/>
              <a:gd name="connsiteY7" fmla="*/ 213154 h 852616"/>
              <a:gd name="connsiteX0" fmla="*/ 104515 w 1541098"/>
              <a:gd name="connsiteY0" fmla="*/ 218382 h 852616"/>
              <a:gd name="connsiteX1" fmla="*/ 1114790 w 1541098"/>
              <a:gd name="connsiteY1" fmla="*/ 213154 h 852616"/>
              <a:gd name="connsiteX2" fmla="*/ 1114790 w 1541098"/>
              <a:gd name="connsiteY2" fmla="*/ 0 h 852616"/>
              <a:gd name="connsiteX3" fmla="*/ 1541098 w 1541098"/>
              <a:gd name="connsiteY3" fmla="*/ 426308 h 852616"/>
              <a:gd name="connsiteX4" fmla="*/ 1114790 w 1541098"/>
              <a:gd name="connsiteY4" fmla="*/ 852616 h 852616"/>
              <a:gd name="connsiteX5" fmla="*/ 1114790 w 1541098"/>
              <a:gd name="connsiteY5" fmla="*/ 639462 h 852616"/>
              <a:gd name="connsiteX6" fmla="*/ 0 w 1541098"/>
              <a:gd name="connsiteY6" fmla="*/ 632610 h 852616"/>
              <a:gd name="connsiteX7" fmla="*/ 104515 w 1541098"/>
              <a:gd name="connsiteY7" fmla="*/ 218382 h 852616"/>
              <a:gd name="connsiteX0" fmla="*/ 104515 w 1541098"/>
              <a:gd name="connsiteY0" fmla="*/ 218382 h 840396"/>
              <a:gd name="connsiteX1" fmla="*/ 1114790 w 1541098"/>
              <a:gd name="connsiteY1" fmla="*/ 213154 h 840396"/>
              <a:gd name="connsiteX2" fmla="*/ 1114790 w 1541098"/>
              <a:gd name="connsiteY2" fmla="*/ 0 h 840396"/>
              <a:gd name="connsiteX3" fmla="*/ 1541098 w 1541098"/>
              <a:gd name="connsiteY3" fmla="*/ 426308 h 840396"/>
              <a:gd name="connsiteX4" fmla="*/ 1072053 w 1541098"/>
              <a:gd name="connsiteY4" fmla="*/ 840396 h 840396"/>
              <a:gd name="connsiteX5" fmla="*/ 1114790 w 1541098"/>
              <a:gd name="connsiteY5" fmla="*/ 639462 h 840396"/>
              <a:gd name="connsiteX6" fmla="*/ 0 w 1541098"/>
              <a:gd name="connsiteY6" fmla="*/ 632610 h 840396"/>
              <a:gd name="connsiteX7" fmla="*/ 104515 w 1541098"/>
              <a:gd name="connsiteY7" fmla="*/ 218382 h 840396"/>
              <a:gd name="connsiteX0" fmla="*/ 104515 w 1541098"/>
              <a:gd name="connsiteY0" fmla="*/ 186970 h 808984"/>
              <a:gd name="connsiteX1" fmla="*/ 1114790 w 1541098"/>
              <a:gd name="connsiteY1" fmla="*/ 181742 h 808984"/>
              <a:gd name="connsiteX2" fmla="*/ 1178458 w 1541098"/>
              <a:gd name="connsiteY2" fmla="*/ 0 h 808984"/>
              <a:gd name="connsiteX3" fmla="*/ 1541098 w 1541098"/>
              <a:gd name="connsiteY3" fmla="*/ 394896 h 808984"/>
              <a:gd name="connsiteX4" fmla="*/ 1072053 w 1541098"/>
              <a:gd name="connsiteY4" fmla="*/ 808984 h 808984"/>
              <a:gd name="connsiteX5" fmla="*/ 1114790 w 1541098"/>
              <a:gd name="connsiteY5" fmla="*/ 608050 h 808984"/>
              <a:gd name="connsiteX6" fmla="*/ 0 w 1541098"/>
              <a:gd name="connsiteY6" fmla="*/ 601198 h 808984"/>
              <a:gd name="connsiteX7" fmla="*/ 104515 w 1541098"/>
              <a:gd name="connsiteY7" fmla="*/ 186970 h 808984"/>
              <a:gd name="connsiteX0" fmla="*/ 104515 w 1541098"/>
              <a:gd name="connsiteY0" fmla="*/ 186970 h 808984"/>
              <a:gd name="connsiteX1" fmla="*/ 1159273 w 1541098"/>
              <a:gd name="connsiteY1" fmla="*/ 187857 h 808984"/>
              <a:gd name="connsiteX2" fmla="*/ 1178458 w 1541098"/>
              <a:gd name="connsiteY2" fmla="*/ 0 h 808984"/>
              <a:gd name="connsiteX3" fmla="*/ 1541098 w 1541098"/>
              <a:gd name="connsiteY3" fmla="*/ 394896 h 808984"/>
              <a:gd name="connsiteX4" fmla="*/ 1072053 w 1541098"/>
              <a:gd name="connsiteY4" fmla="*/ 808984 h 808984"/>
              <a:gd name="connsiteX5" fmla="*/ 1114790 w 1541098"/>
              <a:gd name="connsiteY5" fmla="*/ 608050 h 808984"/>
              <a:gd name="connsiteX6" fmla="*/ 0 w 1541098"/>
              <a:gd name="connsiteY6" fmla="*/ 601198 h 808984"/>
              <a:gd name="connsiteX7" fmla="*/ 104515 w 1541098"/>
              <a:gd name="connsiteY7" fmla="*/ 186970 h 808984"/>
              <a:gd name="connsiteX0" fmla="*/ 104515 w 1541098"/>
              <a:gd name="connsiteY0" fmla="*/ 186970 h 808984"/>
              <a:gd name="connsiteX1" fmla="*/ 1202884 w 1541098"/>
              <a:gd name="connsiteY1" fmla="*/ 197024 h 808984"/>
              <a:gd name="connsiteX2" fmla="*/ 1178458 w 1541098"/>
              <a:gd name="connsiteY2" fmla="*/ 0 h 808984"/>
              <a:gd name="connsiteX3" fmla="*/ 1541098 w 1541098"/>
              <a:gd name="connsiteY3" fmla="*/ 394896 h 808984"/>
              <a:gd name="connsiteX4" fmla="*/ 1072053 w 1541098"/>
              <a:gd name="connsiteY4" fmla="*/ 808984 h 808984"/>
              <a:gd name="connsiteX5" fmla="*/ 1114790 w 1541098"/>
              <a:gd name="connsiteY5" fmla="*/ 608050 h 808984"/>
              <a:gd name="connsiteX6" fmla="*/ 0 w 1541098"/>
              <a:gd name="connsiteY6" fmla="*/ 601198 h 808984"/>
              <a:gd name="connsiteX7" fmla="*/ 104515 w 1541098"/>
              <a:gd name="connsiteY7" fmla="*/ 186970 h 808984"/>
              <a:gd name="connsiteX0" fmla="*/ 104515 w 1541098"/>
              <a:gd name="connsiteY0" fmla="*/ 167334 h 789348"/>
              <a:gd name="connsiteX1" fmla="*/ 1202884 w 1541098"/>
              <a:gd name="connsiteY1" fmla="*/ 177388 h 789348"/>
              <a:gd name="connsiteX2" fmla="*/ 1235587 w 1541098"/>
              <a:gd name="connsiteY2" fmla="*/ 0 h 789348"/>
              <a:gd name="connsiteX3" fmla="*/ 1541098 w 1541098"/>
              <a:gd name="connsiteY3" fmla="*/ 375260 h 789348"/>
              <a:gd name="connsiteX4" fmla="*/ 1072053 w 1541098"/>
              <a:gd name="connsiteY4" fmla="*/ 789348 h 789348"/>
              <a:gd name="connsiteX5" fmla="*/ 1114790 w 1541098"/>
              <a:gd name="connsiteY5" fmla="*/ 588414 h 789348"/>
              <a:gd name="connsiteX6" fmla="*/ 0 w 1541098"/>
              <a:gd name="connsiteY6" fmla="*/ 581562 h 789348"/>
              <a:gd name="connsiteX7" fmla="*/ 104515 w 1541098"/>
              <a:gd name="connsiteY7" fmla="*/ 167334 h 789348"/>
              <a:gd name="connsiteX0" fmla="*/ 104515 w 1541098"/>
              <a:gd name="connsiteY0" fmla="*/ 169948 h 791962"/>
              <a:gd name="connsiteX1" fmla="*/ 1202884 w 1541098"/>
              <a:gd name="connsiteY1" fmla="*/ 180002 h 791962"/>
              <a:gd name="connsiteX2" fmla="*/ 1249544 w 1541098"/>
              <a:gd name="connsiteY2" fmla="*/ 0 h 791962"/>
              <a:gd name="connsiteX3" fmla="*/ 1541098 w 1541098"/>
              <a:gd name="connsiteY3" fmla="*/ 377874 h 791962"/>
              <a:gd name="connsiteX4" fmla="*/ 1072053 w 1541098"/>
              <a:gd name="connsiteY4" fmla="*/ 791962 h 791962"/>
              <a:gd name="connsiteX5" fmla="*/ 1114790 w 1541098"/>
              <a:gd name="connsiteY5" fmla="*/ 591028 h 791962"/>
              <a:gd name="connsiteX6" fmla="*/ 0 w 1541098"/>
              <a:gd name="connsiteY6" fmla="*/ 584176 h 791962"/>
              <a:gd name="connsiteX7" fmla="*/ 104515 w 1541098"/>
              <a:gd name="connsiteY7" fmla="*/ 169948 h 791962"/>
              <a:gd name="connsiteX0" fmla="*/ 107568 w 1541098"/>
              <a:gd name="connsiteY0" fmla="*/ 170821 h 791962"/>
              <a:gd name="connsiteX1" fmla="*/ 1202884 w 1541098"/>
              <a:gd name="connsiteY1" fmla="*/ 180002 h 791962"/>
              <a:gd name="connsiteX2" fmla="*/ 1249544 w 1541098"/>
              <a:gd name="connsiteY2" fmla="*/ 0 h 791962"/>
              <a:gd name="connsiteX3" fmla="*/ 1541098 w 1541098"/>
              <a:gd name="connsiteY3" fmla="*/ 377874 h 791962"/>
              <a:gd name="connsiteX4" fmla="*/ 1072053 w 1541098"/>
              <a:gd name="connsiteY4" fmla="*/ 791962 h 791962"/>
              <a:gd name="connsiteX5" fmla="*/ 1114790 w 1541098"/>
              <a:gd name="connsiteY5" fmla="*/ 591028 h 791962"/>
              <a:gd name="connsiteX6" fmla="*/ 0 w 1541098"/>
              <a:gd name="connsiteY6" fmla="*/ 584176 h 791962"/>
              <a:gd name="connsiteX7" fmla="*/ 107568 w 1541098"/>
              <a:gd name="connsiteY7" fmla="*/ 170821 h 79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098" h="791962">
                <a:moveTo>
                  <a:pt x="107568" y="170821"/>
                </a:moveTo>
                <a:lnTo>
                  <a:pt x="1202884" y="180002"/>
                </a:lnTo>
                <a:lnTo>
                  <a:pt x="1249544" y="0"/>
                </a:lnTo>
                <a:lnTo>
                  <a:pt x="1541098" y="377874"/>
                </a:lnTo>
                <a:lnTo>
                  <a:pt x="1072053" y="791962"/>
                </a:lnTo>
                <a:lnTo>
                  <a:pt x="1114790" y="591028"/>
                </a:lnTo>
                <a:lnTo>
                  <a:pt x="0" y="584176"/>
                </a:lnTo>
                <a:lnTo>
                  <a:pt x="107568" y="17082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rrow: Right 5">
            <a:extLst>
              <a:ext uri="{FF2B5EF4-FFF2-40B4-BE49-F238E27FC236}">
                <a16:creationId xmlns:a16="http://schemas.microsoft.com/office/drawing/2014/main" id="{7AAAFB60-CC59-46D5-9F25-8426F2A64A82}"/>
              </a:ext>
            </a:extLst>
          </p:cNvPr>
          <p:cNvSpPr/>
          <p:nvPr/>
        </p:nvSpPr>
        <p:spPr>
          <a:xfrm rot="20700000">
            <a:off x="7747986" y="1532442"/>
            <a:ext cx="1169746" cy="791962"/>
          </a:xfrm>
          <a:custGeom>
            <a:avLst/>
            <a:gdLst>
              <a:gd name="connsiteX0" fmla="*/ 0 w 1408670"/>
              <a:gd name="connsiteY0" fmla="*/ 213154 h 852616"/>
              <a:gd name="connsiteX1" fmla="*/ 982362 w 1408670"/>
              <a:gd name="connsiteY1" fmla="*/ 213154 h 852616"/>
              <a:gd name="connsiteX2" fmla="*/ 982362 w 1408670"/>
              <a:gd name="connsiteY2" fmla="*/ 0 h 852616"/>
              <a:gd name="connsiteX3" fmla="*/ 1408670 w 1408670"/>
              <a:gd name="connsiteY3" fmla="*/ 426308 h 852616"/>
              <a:gd name="connsiteX4" fmla="*/ 982362 w 1408670"/>
              <a:gd name="connsiteY4" fmla="*/ 852616 h 852616"/>
              <a:gd name="connsiteX5" fmla="*/ 982362 w 1408670"/>
              <a:gd name="connsiteY5" fmla="*/ 639462 h 852616"/>
              <a:gd name="connsiteX6" fmla="*/ 0 w 1408670"/>
              <a:gd name="connsiteY6" fmla="*/ 639462 h 852616"/>
              <a:gd name="connsiteX7" fmla="*/ 0 w 1408670"/>
              <a:gd name="connsiteY7" fmla="*/ 213154 h 852616"/>
              <a:gd name="connsiteX0" fmla="*/ 132428 w 1541098"/>
              <a:gd name="connsiteY0" fmla="*/ 213154 h 852616"/>
              <a:gd name="connsiteX1" fmla="*/ 1114790 w 1541098"/>
              <a:gd name="connsiteY1" fmla="*/ 213154 h 852616"/>
              <a:gd name="connsiteX2" fmla="*/ 1114790 w 1541098"/>
              <a:gd name="connsiteY2" fmla="*/ 0 h 852616"/>
              <a:gd name="connsiteX3" fmla="*/ 1541098 w 1541098"/>
              <a:gd name="connsiteY3" fmla="*/ 426308 h 852616"/>
              <a:gd name="connsiteX4" fmla="*/ 1114790 w 1541098"/>
              <a:gd name="connsiteY4" fmla="*/ 852616 h 852616"/>
              <a:gd name="connsiteX5" fmla="*/ 1114790 w 1541098"/>
              <a:gd name="connsiteY5" fmla="*/ 639462 h 852616"/>
              <a:gd name="connsiteX6" fmla="*/ 0 w 1541098"/>
              <a:gd name="connsiteY6" fmla="*/ 632610 h 852616"/>
              <a:gd name="connsiteX7" fmla="*/ 132428 w 1541098"/>
              <a:gd name="connsiteY7" fmla="*/ 213154 h 852616"/>
              <a:gd name="connsiteX0" fmla="*/ 104515 w 1541098"/>
              <a:gd name="connsiteY0" fmla="*/ 218382 h 852616"/>
              <a:gd name="connsiteX1" fmla="*/ 1114790 w 1541098"/>
              <a:gd name="connsiteY1" fmla="*/ 213154 h 852616"/>
              <a:gd name="connsiteX2" fmla="*/ 1114790 w 1541098"/>
              <a:gd name="connsiteY2" fmla="*/ 0 h 852616"/>
              <a:gd name="connsiteX3" fmla="*/ 1541098 w 1541098"/>
              <a:gd name="connsiteY3" fmla="*/ 426308 h 852616"/>
              <a:gd name="connsiteX4" fmla="*/ 1114790 w 1541098"/>
              <a:gd name="connsiteY4" fmla="*/ 852616 h 852616"/>
              <a:gd name="connsiteX5" fmla="*/ 1114790 w 1541098"/>
              <a:gd name="connsiteY5" fmla="*/ 639462 h 852616"/>
              <a:gd name="connsiteX6" fmla="*/ 0 w 1541098"/>
              <a:gd name="connsiteY6" fmla="*/ 632610 h 852616"/>
              <a:gd name="connsiteX7" fmla="*/ 104515 w 1541098"/>
              <a:gd name="connsiteY7" fmla="*/ 218382 h 852616"/>
              <a:gd name="connsiteX0" fmla="*/ 104515 w 1541098"/>
              <a:gd name="connsiteY0" fmla="*/ 218382 h 840396"/>
              <a:gd name="connsiteX1" fmla="*/ 1114790 w 1541098"/>
              <a:gd name="connsiteY1" fmla="*/ 213154 h 840396"/>
              <a:gd name="connsiteX2" fmla="*/ 1114790 w 1541098"/>
              <a:gd name="connsiteY2" fmla="*/ 0 h 840396"/>
              <a:gd name="connsiteX3" fmla="*/ 1541098 w 1541098"/>
              <a:gd name="connsiteY3" fmla="*/ 426308 h 840396"/>
              <a:gd name="connsiteX4" fmla="*/ 1072053 w 1541098"/>
              <a:gd name="connsiteY4" fmla="*/ 840396 h 840396"/>
              <a:gd name="connsiteX5" fmla="*/ 1114790 w 1541098"/>
              <a:gd name="connsiteY5" fmla="*/ 639462 h 840396"/>
              <a:gd name="connsiteX6" fmla="*/ 0 w 1541098"/>
              <a:gd name="connsiteY6" fmla="*/ 632610 h 840396"/>
              <a:gd name="connsiteX7" fmla="*/ 104515 w 1541098"/>
              <a:gd name="connsiteY7" fmla="*/ 218382 h 840396"/>
              <a:gd name="connsiteX0" fmla="*/ 104515 w 1541098"/>
              <a:gd name="connsiteY0" fmla="*/ 186970 h 808984"/>
              <a:gd name="connsiteX1" fmla="*/ 1114790 w 1541098"/>
              <a:gd name="connsiteY1" fmla="*/ 181742 h 808984"/>
              <a:gd name="connsiteX2" fmla="*/ 1178458 w 1541098"/>
              <a:gd name="connsiteY2" fmla="*/ 0 h 808984"/>
              <a:gd name="connsiteX3" fmla="*/ 1541098 w 1541098"/>
              <a:gd name="connsiteY3" fmla="*/ 394896 h 808984"/>
              <a:gd name="connsiteX4" fmla="*/ 1072053 w 1541098"/>
              <a:gd name="connsiteY4" fmla="*/ 808984 h 808984"/>
              <a:gd name="connsiteX5" fmla="*/ 1114790 w 1541098"/>
              <a:gd name="connsiteY5" fmla="*/ 608050 h 808984"/>
              <a:gd name="connsiteX6" fmla="*/ 0 w 1541098"/>
              <a:gd name="connsiteY6" fmla="*/ 601198 h 808984"/>
              <a:gd name="connsiteX7" fmla="*/ 104515 w 1541098"/>
              <a:gd name="connsiteY7" fmla="*/ 186970 h 808984"/>
              <a:gd name="connsiteX0" fmla="*/ 104515 w 1541098"/>
              <a:gd name="connsiteY0" fmla="*/ 186970 h 808984"/>
              <a:gd name="connsiteX1" fmla="*/ 1159273 w 1541098"/>
              <a:gd name="connsiteY1" fmla="*/ 187857 h 808984"/>
              <a:gd name="connsiteX2" fmla="*/ 1178458 w 1541098"/>
              <a:gd name="connsiteY2" fmla="*/ 0 h 808984"/>
              <a:gd name="connsiteX3" fmla="*/ 1541098 w 1541098"/>
              <a:gd name="connsiteY3" fmla="*/ 394896 h 808984"/>
              <a:gd name="connsiteX4" fmla="*/ 1072053 w 1541098"/>
              <a:gd name="connsiteY4" fmla="*/ 808984 h 808984"/>
              <a:gd name="connsiteX5" fmla="*/ 1114790 w 1541098"/>
              <a:gd name="connsiteY5" fmla="*/ 608050 h 808984"/>
              <a:gd name="connsiteX6" fmla="*/ 0 w 1541098"/>
              <a:gd name="connsiteY6" fmla="*/ 601198 h 808984"/>
              <a:gd name="connsiteX7" fmla="*/ 104515 w 1541098"/>
              <a:gd name="connsiteY7" fmla="*/ 186970 h 808984"/>
              <a:gd name="connsiteX0" fmla="*/ 104515 w 1541098"/>
              <a:gd name="connsiteY0" fmla="*/ 186970 h 808984"/>
              <a:gd name="connsiteX1" fmla="*/ 1202884 w 1541098"/>
              <a:gd name="connsiteY1" fmla="*/ 197024 h 808984"/>
              <a:gd name="connsiteX2" fmla="*/ 1178458 w 1541098"/>
              <a:gd name="connsiteY2" fmla="*/ 0 h 808984"/>
              <a:gd name="connsiteX3" fmla="*/ 1541098 w 1541098"/>
              <a:gd name="connsiteY3" fmla="*/ 394896 h 808984"/>
              <a:gd name="connsiteX4" fmla="*/ 1072053 w 1541098"/>
              <a:gd name="connsiteY4" fmla="*/ 808984 h 808984"/>
              <a:gd name="connsiteX5" fmla="*/ 1114790 w 1541098"/>
              <a:gd name="connsiteY5" fmla="*/ 608050 h 808984"/>
              <a:gd name="connsiteX6" fmla="*/ 0 w 1541098"/>
              <a:gd name="connsiteY6" fmla="*/ 601198 h 808984"/>
              <a:gd name="connsiteX7" fmla="*/ 104515 w 1541098"/>
              <a:gd name="connsiteY7" fmla="*/ 186970 h 808984"/>
              <a:gd name="connsiteX0" fmla="*/ 104515 w 1541098"/>
              <a:gd name="connsiteY0" fmla="*/ 167334 h 789348"/>
              <a:gd name="connsiteX1" fmla="*/ 1202884 w 1541098"/>
              <a:gd name="connsiteY1" fmla="*/ 177388 h 789348"/>
              <a:gd name="connsiteX2" fmla="*/ 1235587 w 1541098"/>
              <a:gd name="connsiteY2" fmla="*/ 0 h 789348"/>
              <a:gd name="connsiteX3" fmla="*/ 1541098 w 1541098"/>
              <a:gd name="connsiteY3" fmla="*/ 375260 h 789348"/>
              <a:gd name="connsiteX4" fmla="*/ 1072053 w 1541098"/>
              <a:gd name="connsiteY4" fmla="*/ 789348 h 789348"/>
              <a:gd name="connsiteX5" fmla="*/ 1114790 w 1541098"/>
              <a:gd name="connsiteY5" fmla="*/ 588414 h 789348"/>
              <a:gd name="connsiteX6" fmla="*/ 0 w 1541098"/>
              <a:gd name="connsiteY6" fmla="*/ 581562 h 789348"/>
              <a:gd name="connsiteX7" fmla="*/ 104515 w 1541098"/>
              <a:gd name="connsiteY7" fmla="*/ 167334 h 789348"/>
              <a:gd name="connsiteX0" fmla="*/ 104515 w 1541098"/>
              <a:gd name="connsiteY0" fmla="*/ 169948 h 791962"/>
              <a:gd name="connsiteX1" fmla="*/ 1202884 w 1541098"/>
              <a:gd name="connsiteY1" fmla="*/ 180002 h 791962"/>
              <a:gd name="connsiteX2" fmla="*/ 1249544 w 1541098"/>
              <a:gd name="connsiteY2" fmla="*/ 0 h 791962"/>
              <a:gd name="connsiteX3" fmla="*/ 1541098 w 1541098"/>
              <a:gd name="connsiteY3" fmla="*/ 377874 h 791962"/>
              <a:gd name="connsiteX4" fmla="*/ 1072053 w 1541098"/>
              <a:gd name="connsiteY4" fmla="*/ 791962 h 791962"/>
              <a:gd name="connsiteX5" fmla="*/ 1114790 w 1541098"/>
              <a:gd name="connsiteY5" fmla="*/ 591028 h 791962"/>
              <a:gd name="connsiteX6" fmla="*/ 0 w 1541098"/>
              <a:gd name="connsiteY6" fmla="*/ 584176 h 791962"/>
              <a:gd name="connsiteX7" fmla="*/ 104515 w 1541098"/>
              <a:gd name="connsiteY7" fmla="*/ 169948 h 791962"/>
              <a:gd name="connsiteX0" fmla="*/ 107568 w 1541098"/>
              <a:gd name="connsiteY0" fmla="*/ 170821 h 791962"/>
              <a:gd name="connsiteX1" fmla="*/ 1202884 w 1541098"/>
              <a:gd name="connsiteY1" fmla="*/ 180002 h 791962"/>
              <a:gd name="connsiteX2" fmla="*/ 1249544 w 1541098"/>
              <a:gd name="connsiteY2" fmla="*/ 0 h 791962"/>
              <a:gd name="connsiteX3" fmla="*/ 1541098 w 1541098"/>
              <a:gd name="connsiteY3" fmla="*/ 377874 h 791962"/>
              <a:gd name="connsiteX4" fmla="*/ 1072053 w 1541098"/>
              <a:gd name="connsiteY4" fmla="*/ 791962 h 791962"/>
              <a:gd name="connsiteX5" fmla="*/ 1114790 w 1541098"/>
              <a:gd name="connsiteY5" fmla="*/ 591028 h 791962"/>
              <a:gd name="connsiteX6" fmla="*/ 0 w 1541098"/>
              <a:gd name="connsiteY6" fmla="*/ 584176 h 791962"/>
              <a:gd name="connsiteX7" fmla="*/ 107568 w 1541098"/>
              <a:gd name="connsiteY7" fmla="*/ 170821 h 791962"/>
              <a:gd name="connsiteX0" fmla="*/ 492887 w 1541098"/>
              <a:gd name="connsiteY0" fmla="*/ 168060 h 791962"/>
              <a:gd name="connsiteX1" fmla="*/ 1202884 w 1541098"/>
              <a:gd name="connsiteY1" fmla="*/ 180002 h 791962"/>
              <a:gd name="connsiteX2" fmla="*/ 1249544 w 1541098"/>
              <a:gd name="connsiteY2" fmla="*/ 0 h 791962"/>
              <a:gd name="connsiteX3" fmla="*/ 1541098 w 1541098"/>
              <a:gd name="connsiteY3" fmla="*/ 377874 h 791962"/>
              <a:gd name="connsiteX4" fmla="*/ 1072053 w 1541098"/>
              <a:gd name="connsiteY4" fmla="*/ 791962 h 791962"/>
              <a:gd name="connsiteX5" fmla="*/ 1114790 w 1541098"/>
              <a:gd name="connsiteY5" fmla="*/ 591028 h 791962"/>
              <a:gd name="connsiteX6" fmla="*/ 0 w 1541098"/>
              <a:gd name="connsiteY6" fmla="*/ 584176 h 791962"/>
              <a:gd name="connsiteX7" fmla="*/ 492887 w 1541098"/>
              <a:gd name="connsiteY7" fmla="*/ 168060 h 791962"/>
              <a:gd name="connsiteX0" fmla="*/ 121535 w 1169746"/>
              <a:gd name="connsiteY0" fmla="*/ 168060 h 791962"/>
              <a:gd name="connsiteX1" fmla="*/ 831532 w 1169746"/>
              <a:gd name="connsiteY1" fmla="*/ 180002 h 791962"/>
              <a:gd name="connsiteX2" fmla="*/ 878192 w 1169746"/>
              <a:gd name="connsiteY2" fmla="*/ 0 h 791962"/>
              <a:gd name="connsiteX3" fmla="*/ 1169746 w 1169746"/>
              <a:gd name="connsiteY3" fmla="*/ 377874 h 791962"/>
              <a:gd name="connsiteX4" fmla="*/ 700701 w 1169746"/>
              <a:gd name="connsiteY4" fmla="*/ 791962 h 791962"/>
              <a:gd name="connsiteX5" fmla="*/ 743438 w 1169746"/>
              <a:gd name="connsiteY5" fmla="*/ 591028 h 791962"/>
              <a:gd name="connsiteX6" fmla="*/ 0 w 1169746"/>
              <a:gd name="connsiteY6" fmla="*/ 587534 h 791962"/>
              <a:gd name="connsiteX7" fmla="*/ 121535 w 1169746"/>
              <a:gd name="connsiteY7" fmla="*/ 168060 h 79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746" h="791962">
                <a:moveTo>
                  <a:pt x="121535" y="168060"/>
                </a:moveTo>
                <a:lnTo>
                  <a:pt x="831532" y="180002"/>
                </a:lnTo>
                <a:lnTo>
                  <a:pt x="878192" y="0"/>
                </a:lnTo>
                <a:lnTo>
                  <a:pt x="1169746" y="377874"/>
                </a:lnTo>
                <a:lnTo>
                  <a:pt x="700701" y="791962"/>
                </a:lnTo>
                <a:lnTo>
                  <a:pt x="743438" y="591028"/>
                </a:lnTo>
                <a:lnTo>
                  <a:pt x="0" y="587534"/>
                </a:lnTo>
                <a:lnTo>
                  <a:pt x="121535" y="1680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D912E-6726-4D46-897A-58E603C49C97}"/>
              </a:ext>
            </a:extLst>
          </p:cNvPr>
          <p:cNvSpPr txBox="1"/>
          <p:nvPr/>
        </p:nvSpPr>
        <p:spPr>
          <a:xfrm rot="20687068">
            <a:off x="3498307" y="2737963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Forward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1C91F-04CA-4E93-B2D3-C4586432D7E6}"/>
              </a:ext>
            </a:extLst>
          </p:cNvPr>
          <p:cNvSpPr txBox="1"/>
          <p:nvPr/>
        </p:nvSpPr>
        <p:spPr>
          <a:xfrm rot="20687068">
            <a:off x="7759157" y="1677513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Backward</a:t>
            </a:r>
            <a:endParaRPr lang="fi-FI" dirty="0">
              <a:solidFill>
                <a:schemeClr val="bg1"/>
              </a:solidFill>
            </a:endParaRP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B0CAA7F9-EA2B-4B9D-9DB3-EFB2BBC7161D}"/>
              </a:ext>
            </a:extLst>
          </p:cNvPr>
          <p:cNvCxnSpPr>
            <a:cxnSpLocks/>
          </p:cNvCxnSpPr>
          <p:nvPr/>
        </p:nvCxnSpPr>
        <p:spPr>
          <a:xfrm flipV="1">
            <a:off x="2826952" y="4658139"/>
            <a:ext cx="1544638" cy="669238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0D3220-6003-47D2-A252-013D88B941B0}"/>
              </a:ext>
            </a:extLst>
          </p:cNvPr>
          <p:cNvSpPr txBox="1"/>
          <p:nvPr/>
        </p:nvSpPr>
        <p:spPr>
          <a:xfrm>
            <a:off x="2392774" y="5188877"/>
            <a:ext cx="1078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Door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136EE5F-E25E-40C5-8819-91E778583A3E}"/>
              </a:ext>
            </a:extLst>
          </p:cNvPr>
          <p:cNvCxnSpPr>
            <a:cxnSpLocks/>
          </p:cNvCxnSpPr>
          <p:nvPr/>
        </p:nvCxnSpPr>
        <p:spPr>
          <a:xfrm flipV="1">
            <a:off x="3137878" y="5573247"/>
            <a:ext cx="1544638" cy="669238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986FFE-AAD9-4B8C-9B05-1E5E272321F4}"/>
              </a:ext>
            </a:extLst>
          </p:cNvPr>
          <p:cNvSpPr txBox="1"/>
          <p:nvPr/>
        </p:nvSpPr>
        <p:spPr>
          <a:xfrm>
            <a:off x="2237923" y="6103985"/>
            <a:ext cx="1078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Door handle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7922318-147E-4C25-8722-DA9CE0DF803A}"/>
              </a:ext>
            </a:extLst>
          </p:cNvPr>
          <p:cNvCxnSpPr>
            <a:cxnSpLocks/>
          </p:cNvCxnSpPr>
          <p:nvPr/>
        </p:nvCxnSpPr>
        <p:spPr>
          <a:xfrm flipV="1">
            <a:off x="2426925" y="2248088"/>
            <a:ext cx="1544638" cy="669238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6A24134-1B64-4778-BF5D-7CEFFEAC7BF8}"/>
              </a:ext>
            </a:extLst>
          </p:cNvPr>
          <p:cNvSpPr txBox="1"/>
          <p:nvPr/>
        </p:nvSpPr>
        <p:spPr>
          <a:xfrm>
            <a:off x="1408361" y="2778826"/>
            <a:ext cx="1078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Front window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2BDA981-A54C-4F4D-B5E8-B2BFB4C1C7EE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>
            <a:off x="7434207" y="2778830"/>
            <a:ext cx="1011092" cy="426712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3C3914-A864-4F21-9A38-E7198D15A22C}"/>
              </a:ext>
            </a:extLst>
          </p:cNvPr>
          <p:cNvSpPr txBox="1"/>
          <p:nvPr/>
        </p:nvSpPr>
        <p:spPr>
          <a:xfrm>
            <a:off x="8445299" y="3067042"/>
            <a:ext cx="1215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Corner window</a:t>
            </a:r>
          </a:p>
        </p:txBody>
      </p:sp>
    </p:spTree>
    <p:extLst>
      <p:ext uri="{BB962C8B-B14F-4D97-AF65-F5344CB8AC3E}">
        <p14:creationId xmlns:p14="http://schemas.microsoft.com/office/powerpoint/2010/main" val="26973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D558F5-BF30-48CC-B232-8F00F4E1A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415267"/>
            <a:ext cx="5634079" cy="6027465"/>
          </a:xfrm>
          <a:prstGeom prst="rect">
            <a:avLst/>
          </a:prstGeom>
        </p:spPr>
      </p:pic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0B885C8F-1532-4801-952C-4DAF9A1F5A25}"/>
              </a:ext>
            </a:extLst>
          </p:cNvPr>
          <p:cNvCxnSpPr>
            <a:cxnSpLocks/>
          </p:cNvCxnSpPr>
          <p:nvPr/>
        </p:nvCxnSpPr>
        <p:spPr>
          <a:xfrm flipV="1">
            <a:off x="1572160" y="2621263"/>
            <a:ext cx="1544638" cy="669238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2D3F5EA-8414-41A0-9509-029924C02E38}"/>
              </a:ext>
            </a:extLst>
          </p:cNvPr>
          <p:cNvSpPr txBox="1"/>
          <p:nvPr/>
        </p:nvSpPr>
        <p:spPr>
          <a:xfrm>
            <a:off x="553596" y="3152001"/>
            <a:ext cx="1078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Back window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EA700D9D-1848-4C95-84ED-8A89DE2428D2}"/>
              </a:ext>
            </a:extLst>
          </p:cNvPr>
          <p:cNvCxnSpPr>
            <a:cxnSpLocks/>
          </p:cNvCxnSpPr>
          <p:nvPr/>
        </p:nvCxnSpPr>
        <p:spPr>
          <a:xfrm rot="10800000">
            <a:off x="6506041" y="2482764"/>
            <a:ext cx="1465142" cy="946236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215BB6-297A-4C07-BDA6-68AA9D3DC0A4}"/>
              </a:ext>
            </a:extLst>
          </p:cNvPr>
          <p:cNvSpPr txBox="1"/>
          <p:nvPr/>
        </p:nvSpPr>
        <p:spPr>
          <a:xfrm>
            <a:off x="7971183" y="3290499"/>
            <a:ext cx="1078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Side window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8129246-3D6C-47B3-911E-D56EB6A2E9B0}"/>
              </a:ext>
            </a:extLst>
          </p:cNvPr>
          <p:cNvCxnSpPr>
            <a:cxnSpLocks/>
          </p:cNvCxnSpPr>
          <p:nvPr/>
        </p:nvCxnSpPr>
        <p:spPr>
          <a:xfrm rot="10800000">
            <a:off x="5606278" y="3763617"/>
            <a:ext cx="1465142" cy="946236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C6C281-B450-4599-9514-45B2428142EE}"/>
              </a:ext>
            </a:extLst>
          </p:cNvPr>
          <p:cNvSpPr txBox="1"/>
          <p:nvPr/>
        </p:nvSpPr>
        <p:spPr>
          <a:xfrm>
            <a:off x="7071419" y="4571352"/>
            <a:ext cx="121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Electrics lead-in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C50DCD3-4600-48C4-A2DA-593A7313396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84651" y="2975965"/>
            <a:ext cx="1897658" cy="1188257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3320D7-C59A-4DA2-A0EB-CD135A88AFD7}"/>
              </a:ext>
            </a:extLst>
          </p:cNvPr>
          <p:cNvSpPr txBox="1"/>
          <p:nvPr/>
        </p:nvSpPr>
        <p:spPr>
          <a:xfrm>
            <a:off x="2895979" y="4576613"/>
            <a:ext cx="1078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Air intake</a:t>
            </a:r>
          </a:p>
        </p:txBody>
      </p:sp>
    </p:spTree>
    <p:extLst>
      <p:ext uri="{BB962C8B-B14F-4D97-AF65-F5344CB8AC3E}">
        <p14:creationId xmlns:p14="http://schemas.microsoft.com/office/powerpoint/2010/main" val="226554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E3063-4FE9-4C8C-ABC4-E12BF66E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391978"/>
            <a:ext cx="5585756" cy="6275522"/>
          </a:xfrm>
          <a:prstGeom prst="rect">
            <a:avLst/>
          </a:prstGeom>
        </p:spPr>
      </p:pic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EF5E139D-8027-4968-A33F-22AD2516C2AC}"/>
              </a:ext>
            </a:extLst>
          </p:cNvPr>
          <p:cNvCxnSpPr>
            <a:cxnSpLocks/>
          </p:cNvCxnSpPr>
          <p:nvPr/>
        </p:nvCxnSpPr>
        <p:spPr>
          <a:xfrm rot="10800000">
            <a:off x="7742584" y="2992976"/>
            <a:ext cx="1080369" cy="138499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9D7F02A-2393-4B47-921C-217094B5010D}"/>
              </a:ext>
            </a:extLst>
          </p:cNvPr>
          <p:cNvSpPr txBox="1"/>
          <p:nvPr/>
        </p:nvSpPr>
        <p:spPr>
          <a:xfrm>
            <a:off x="8822952" y="2992975"/>
            <a:ext cx="1344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 handles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15C828D5-542C-4700-A7F5-A8E1E99ECCD0}"/>
              </a:ext>
            </a:extLst>
          </p:cNvPr>
          <p:cNvCxnSpPr>
            <a:cxnSpLocks/>
          </p:cNvCxnSpPr>
          <p:nvPr/>
        </p:nvCxnSpPr>
        <p:spPr>
          <a:xfrm rot="10800000">
            <a:off x="7560264" y="1843350"/>
            <a:ext cx="1080369" cy="138499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80FA13-CE06-443B-9700-175BA60915E3}"/>
              </a:ext>
            </a:extLst>
          </p:cNvPr>
          <p:cNvSpPr txBox="1"/>
          <p:nvPr/>
        </p:nvSpPr>
        <p:spPr>
          <a:xfrm>
            <a:off x="8640632" y="1843349"/>
            <a:ext cx="134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Operator driving position</a:t>
            </a:r>
          </a:p>
        </p:txBody>
      </p:sp>
    </p:spTree>
    <p:extLst>
      <p:ext uri="{BB962C8B-B14F-4D97-AF65-F5344CB8AC3E}">
        <p14:creationId xmlns:p14="http://schemas.microsoft.com/office/powerpoint/2010/main" val="118783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06181A-0500-4098-B79F-CC81D8F13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6"/>
          <a:stretch/>
        </p:blipFill>
        <p:spPr>
          <a:xfrm>
            <a:off x="-9939" y="185942"/>
            <a:ext cx="6725141" cy="5528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6E85B-78DC-45F1-9BAB-886BB3398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2" r="15814" b="3056"/>
          <a:stretch/>
        </p:blipFill>
        <p:spPr>
          <a:xfrm>
            <a:off x="6870087" y="903218"/>
            <a:ext cx="5023373" cy="4486275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922CC798-1AF2-4B86-8571-998F9057491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1926" y="5491369"/>
            <a:ext cx="1083366" cy="357810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CD921B-AD5C-4171-AAE4-889D24E16C43}"/>
              </a:ext>
            </a:extLst>
          </p:cNvPr>
          <p:cNvSpPr txBox="1"/>
          <p:nvPr/>
        </p:nvSpPr>
        <p:spPr>
          <a:xfrm>
            <a:off x="371220" y="6192079"/>
            <a:ext cx="1344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Foot rest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1433288-5D85-4F97-97BA-19A9C1BFB7D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62033" y="5501309"/>
            <a:ext cx="1211703" cy="227731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B6110B-EB63-41A6-9AD9-C857949ACB96}"/>
              </a:ext>
            </a:extLst>
          </p:cNvPr>
          <p:cNvSpPr txBox="1"/>
          <p:nvPr/>
        </p:nvSpPr>
        <p:spPr>
          <a:xfrm>
            <a:off x="1260535" y="6201147"/>
            <a:ext cx="1344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Brake pedal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F2FBD0C7-5295-45D2-BED0-866F386F44F3}"/>
              </a:ext>
            </a:extLst>
          </p:cNvPr>
          <p:cNvCxnSpPr>
            <a:cxnSpLocks/>
          </p:cNvCxnSpPr>
          <p:nvPr/>
        </p:nvCxnSpPr>
        <p:spPr>
          <a:xfrm rot="16200000" flipV="1">
            <a:off x="1771651" y="5270225"/>
            <a:ext cx="1605171" cy="238537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B0061C-D7B8-4034-9C44-254D71897C75}"/>
              </a:ext>
            </a:extLst>
          </p:cNvPr>
          <p:cNvSpPr txBox="1"/>
          <p:nvPr/>
        </p:nvSpPr>
        <p:spPr>
          <a:xfrm>
            <a:off x="2342509" y="6201146"/>
            <a:ext cx="1344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Throttle pedal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7FD97F6-4438-4B2E-85BD-F1EF5D3B4A81}"/>
              </a:ext>
            </a:extLst>
          </p:cNvPr>
          <p:cNvCxnSpPr>
            <a:cxnSpLocks/>
          </p:cNvCxnSpPr>
          <p:nvPr/>
        </p:nvCxnSpPr>
        <p:spPr>
          <a:xfrm rot="10800000">
            <a:off x="3118376" y="2537186"/>
            <a:ext cx="2622244" cy="1577614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44DA205-27F4-404C-8C22-C218802A69A5}"/>
              </a:ext>
            </a:extLst>
          </p:cNvPr>
          <p:cNvSpPr txBox="1"/>
          <p:nvPr/>
        </p:nvSpPr>
        <p:spPr>
          <a:xfrm>
            <a:off x="5740621" y="3978553"/>
            <a:ext cx="1344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Air filter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7080451-0E94-4714-B467-B6CC5DE7D4C9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>
            <a:off x="3912882" y="1238089"/>
            <a:ext cx="1838195" cy="1736155"/>
          </a:xfrm>
          <a:prstGeom prst="curvedConnector3">
            <a:avLst>
              <a:gd name="adj1" fmla="val 41890"/>
            </a:avLst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6131A2-AB24-45A0-8B26-D0A6B4B4D261}"/>
              </a:ext>
            </a:extLst>
          </p:cNvPr>
          <p:cNvSpPr txBox="1"/>
          <p:nvPr/>
        </p:nvSpPr>
        <p:spPr>
          <a:xfrm>
            <a:off x="5751076" y="2835743"/>
            <a:ext cx="1344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Dashboard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980689EA-82A1-4CA2-A17E-6234112211BD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4237385" y="2219787"/>
            <a:ext cx="1460968" cy="1232406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996C233-B6DC-48F8-9498-473EAC326AF8}"/>
              </a:ext>
            </a:extLst>
          </p:cNvPr>
          <p:cNvSpPr txBox="1"/>
          <p:nvPr/>
        </p:nvSpPr>
        <p:spPr>
          <a:xfrm>
            <a:off x="5698353" y="3313693"/>
            <a:ext cx="1344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“Horror” handle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999DF52F-5A31-4133-A9A4-4EAEF96478F2}"/>
              </a:ext>
            </a:extLst>
          </p:cNvPr>
          <p:cNvCxnSpPr>
            <a:cxnSpLocks/>
            <a:stCxn id="28" idx="1"/>
          </p:cNvCxnSpPr>
          <p:nvPr/>
        </p:nvCxnSpPr>
        <p:spPr>
          <a:xfrm rot="10800000">
            <a:off x="3118376" y="467140"/>
            <a:ext cx="2650161" cy="2052837"/>
          </a:xfrm>
          <a:prstGeom prst="curvedConnector3">
            <a:avLst>
              <a:gd name="adj1" fmla="val 22997"/>
            </a:avLst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3EC1E81-CEEA-4830-B03D-EBA93CC6DD39}"/>
              </a:ext>
            </a:extLst>
          </p:cNvPr>
          <p:cNvSpPr txBox="1"/>
          <p:nvPr/>
        </p:nvSpPr>
        <p:spPr>
          <a:xfrm>
            <a:off x="5768536" y="2289143"/>
            <a:ext cx="134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Accessories mounting bar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C4405662-A743-4236-BA2D-D93869FC753C}"/>
              </a:ext>
            </a:extLst>
          </p:cNvPr>
          <p:cNvCxnSpPr>
            <a:cxnSpLocks/>
          </p:cNvCxnSpPr>
          <p:nvPr/>
        </p:nvCxnSpPr>
        <p:spPr>
          <a:xfrm rot="5400000">
            <a:off x="8524384" y="784701"/>
            <a:ext cx="1498194" cy="1140070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1B19DE6-108F-4EA0-A8F1-0A8CC382B8EB}"/>
              </a:ext>
            </a:extLst>
          </p:cNvPr>
          <p:cNvSpPr txBox="1"/>
          <p:nvPr/>
        </p:nvSpPr>
        <p:spPr>
          <a:xfrm>
            <a:off x="9523710" y="143974"/>
            <a:ext cx="134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Player and speakers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E483BF19-33F3-4827-8CC7-56EF6AA47F04}"/>
              </a:ext>
            </a:extLst>
          </p:cNvPr>
          <p:cNvCxnSpPr>
            <a:cxnSpLocks/>
          </p:cNvCxnSpPr>
          <p:nvPr/>
        </p:nvCxnSpPr>
        <p:spPr>
          <a:xfrm rot="5400000">
            <a:off x="10427691" y="1245897"/>
            <a:ext cx="1423259" cy="462090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5E2C15D-51B5-49C6-943E-0556C5797ADA}"/>
              </a:ext>
            </a:extLst>
          </p:cNvPr>
          <p:cNvSpPr txBox="1"/>
          <p:nvPr/>
        </p:nvSpPr>
        <p:spPr>
          <a:xfrm>
            <a:off x="11004486" y="557266"/>
            <a:ext cx="1344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HVAC unit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CC279A8E-1C86-46EA-8F32-FE70EB08E741}"/>
              </a:ext>
            </a:extLst>
          </p:cNvPr>
          <p:cNvCxnSpPr>
            <a:cxnSpLocks/>
          </p:cNvCxnSpPr>
          <p:nvPr/>
        </p:nvCxnSpPr>
        <p:spPr>
          <a:xfrm rot="5400000">
            <a:off x="7305797" y="1069458"/>
            <a:ext cx="1623266" cy="721296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543C6AC-D1DF-48A2-A839-29971FD8D3D3}"/>
              </a:ext>
            </a:extLst>
          </p:cNvPr>
          <p:cNvSpPr txBox="1"/>
          <p:nvPr/>
        </p:nvSpPr>
        <p:spPr>
          <a:xfrm>
            <a:off x="7928703" y="328640"/>
            <a:ext cx="1344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Inclinometers</a:t>
            </a:r>
          </a:p>
        </p:txBody>
      </p:sp>
    </p:spTree>
    <p:extLst>
      <p:ext uri="{BB962C8B-B14F-4D97-AF65-F5344CB8AC3E}">
        <p14:creationId xmlns:p14="http://schemas.microsoft.com/office/powerpoint/2010/main" val="293859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A3C02-4503-44D6-AD99-105E7D76B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912" y="1122268"/>
            <a:ext cx="8966830" cy="5398229"/>
          </a:xfrm>
          <a:prstGeom prst="rect">
            <a:avLst/>
          </a:prstGeom>
        </p:spPr>
      </p:pic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7080451-0E94-4714-B467-B6CC5DE7D4C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24120" y="1269899"/>
            <a:ext cx="1724036" cy="914532"/>
          </a:xfrm>
          <a:prstGeom prst="curvedConnector3">
            <a:avLst>
              <a:gd name="adj1" fmla="val 50000"/>
            </a:avLst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999DF52F-5A31-4133-A9A4-4EAEF96478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24250" y="1433786"/>
            <a:ext cx="1673990" cy="536712"/>
          </a:xfrm>
          <a:prstGeom prst="curvedConnector3">
            <a:avLst>
              <a:gd name="adj1" fmla="val 50000"/>
            </a:avLst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3EC1E81-CEEA-4830-B03D-EBA93CC6DD39}"/>
              </a:ext>
            </a:extLst>
          </p:cNvPr>
          <p:cNvSpPr txBox="1"/>
          <p:nvPr/>
        </p:nvSpPr>
        <p:spPr>
          <a:xfrm>
            <a:off x="6837439" y="644318"/>
            <a:ext cx="1888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Display for reverse camera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0C8FA-CCCA-4E9E-AAE9-BB00770DC111}"/>
              </a:ext>
            </a:extLst>
          </p:cNvPr>
          <p:cNvSpPr txBox="1"/>
          <p:nvPr/>
        </p:nvSpPr>
        <p:spPr>
          <a:xfrm>
            <a:off x="2484654" y="644318"/>
            <a:ext cx="1888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Display for forward camera</a:t>
            </a:r>
          </a:p>
        </p:txBody>
      </p:sp>
    </p:spTree>
    <p:extLst>
      <p:ext uri="{BB962C8B-B14F-4D97-AF65-F5344CB8AC3E}">
        <p14:creationId xmlns:p14="http://schemas.microsoft.com/office/powerpoint/2010/main" val="316702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1B0CF-3293-4F73-BBA4-5492202A9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9" r="21617"/>
          <a:stretch/>
        </p:blipFill>
        <p:spPr>
          <a:xfrm>
            <a:off x="171449" y="0"/>
            <a:ext cx="59245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43CA9-A481-469D-B7EF-7B93E4FCA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11" t="8195" r="18092" b="6806"/>
          <a:stretch/>
        </p:blipFill>
        <p:spPr>
          <a:xfrm>
            <a:off x="6000749" y="1028699"/>
            <a:ext cx="5657851" cy="5829301"/>
          </a:xfrm>
          <a:prstGeom prst="rect">
            <a:avLst/>
          </a:prstGeom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BAB5B3C9-CDB9-46A7-8B21-39331467B1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8623932" y="572153"/>
            <a:ext cx="1265502" cy="913092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53A696-BA38-4DC8-8DC4-5801A27E6EBE}"/>
              </a:ext>
            </a:extLst>
          </p:cNvPr>
          <p:cNvSpPr txBox="1"/>
          <p:nvPr/>
        </p:nvSpPr>
        <p:spPr>
          <a:xfrm>
            <a:off x="9889434" y="454041"/>
            <a:ext cx="203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Joystick for boom and bucket movement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1360804-C04F-4F98-A32E-2D740EA3D220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6459032" y="961127"/>
            <a:ext cx="1554305" cy="1094129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02A295-3B8E-4644-BFF4-77F0E02D7E2A}"/>
              </a:ext>
            </a:extLst>
          </p:cNvPr>
          <p:cNvSpPr txBox="1"/>
          <p:nvPr/>
        </p:nvSpPr>
        <p:spPr>
          <a:xfrm>
            <a:off x="6765315" y="454040"/>
            <a:ext cx="2035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Joystick for steering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469ABDD2-2A5C-4CC7-866D-7330EDB902B1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10972924" y="1619958"/>
            <a:ext cx="774593" cy="556179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B5D737-F97B-4DAF-A194-AFFEC75FD6C3}"/>
              </a:ext>
            </a:extLst>
          </p:cNvPr>
          <p:cNvSpPr txBox="1"/>
          <p:nvPr/>
        </p:nvSpPr>
        <p:spPr>
          <a:xfrm>
            <a:off x="11351317" y="1233752"/>
            <a:ext cx="573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Seat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3BB60783-B803-4787-ACE4-56AC0E21766A}"/>
              </a:ext>
            </a:extLst>
          </p:cNvPr>
          <p:cNvCxnSpPr>
            <a:cxnSpLocks/>
            <a:stCxn id="20" idx="2"/>
          </p:cNvCxnSpPr>
          <p:nvPr/>
        </p:nvCxnSpPr>
        <p:spPr>
          <a:xfrm rot="5400000">
            <a:off x="10059356" y="1445141"/>
            <a:ext cx="774593" cy="495706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3ACDFC4-681F-4819-B8C0-537872A2CBCD}"/>
              </a:ext>
            </a:extLst>
          </p:cNvPr>
          <p:cNvSpPr txBox="1"/>
          <p:nvPr/>
        </p:nvSpPr>
        <p:spPr>
          <a:xfrm>
            <a:off x="10306878" y="1028699"/>
            <a:ext cx="775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Armrest</a:t>
            </a:r>
          </a:p>
        </p:txBody>
      </p:sp>
    </p:spTree>
    <p:extLst>
      <p:ext uri="{BB962C8B-B14F-4D97-AF65-F5344CB8AC3E}">
        <p14:creationId xmlns:p14="http://schemas.microsoft.com/office/powerpoint/2010/main" val="198618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F2754A-81FD-4E53-8C9E-DE3F83089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1" t="8195" r="18092" b="6806"/>
          <a:stretch/>
        </p:blipFill>
        <p:spPr>
          <a:xfrm>
            <a:off x="4031307" y="2335696"/>
            <a:ext cx="4389295" cy="4522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89C2A9-5FCA-44D3-AD19-133C19C1B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143" y="441888"/>
            <a:ext cx="2885061" cy="3967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D4C21-A19A-4339-9636-46BFB893E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39" y="441888"/>
            <a:ext cx="2885061" cy="3961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76CA247-2A2C-4BDD-825E-FE8580726A2C}"/>
              </a:ext>
            </a:extLst>
          </p:cNvPr>
          <p:cNvSpPr/>
          <p:nvPr/>
        </p:nvSpPr>
        <p:spPr>
          <a:xfrm>
            <a:off x="5630273" y="2335696"/>
            <a:ext cx="500270" cy="50027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0A5CF3-65A1-41F3-B8BC-B7435E641D9D}"/>
              </a:ext>
            </a:extLst>
          </p:cNvPr>
          <p:cNvSpPr/>
          <p:nvPr/>
        </p:nvSpPr>
        <p:spPr>
          <a:xfrm>
            <a:off x="4281865" y="3178865"/>
            <a:ext cx="500270" cy="50027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99F7936-3C18-4C5F-AB83-5494379B18DB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>
            <a:off x="3771400" y="2422581"/>
            <a:ext cx="760600" cy="756284"/>
          </a:xfrm>
          <a:prstGeom prst="curvedConnector2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7ED345A-FE1F-41AB-98E6-C35A4D2E063B}"/>
              </a:ext>
            </a:extLst>
          </p:cNvPr>
          <p:cNvCxnSpPr>
            <a:cxnSpLocks/>
            <a:stCxn id="3" idx="1"/>
            <a:endCxn id="7" idx="7"/>
          </p:cNvCxnSpPr>
          <p:nvPr/>
        </p:nvCxnSpPr>
        <p:spPr>
          <a:xfrm rot="10800000">
            <a:off x="6057281" y="2408959"/>
            <a:ext cx="2397863" cy="16806"/>
          </a:xfrm>
          <a:prstGeom prst="curvedConnector4">
            <a:avLst>
              <a:gd name="adj1" fmla="val 48472"/>
              <a:gd name="adj2" fmla="val 1460228"/>
            </a:avLst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96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chine&#10;&#10;Description generated with very high confidence">
            <a:extLst>
              <a:ext uri="{FF2B5EF4-FFF2-40B4-BE49-F238E27FC236}">
                <a16:creationId xmlns:a16="http://schemas.microsoft.com/office/drawing/2014/main" id="{DE944CC0-B7E7-49E0-92FE-335B277E4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1266567"/>
            <a:ext cx="5766487" cy="4324865"/>
          </a:xfrm>
          <a:prstGeom prst="rect">
            <a:avLst/>
          </a:prstGeom>
        </p:spPr>
      </p:pic>
      <p:pic>
        <p:nvPicPr>
          <p:cNvPr id="7" name="Picture 6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21E587F7-F084-47AD-97CF-E2C6EEA61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/>
          <a:stretch/>
        </p:blipFill>
        <p:spPr>
          <a:xfrm>
            <a:off x="6972081" y="1266567"/>
            <a:ext cx="4673039" cy="4324865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ADFB4686-5C7B-41F4-8C41-F0092EE2E6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58662" y="847525"/>
            <a:ext cx="1539242" cy="1032908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1548EA30-358E-4F0A-9C17-E6DE86A9450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06787" y="1144189"/>
            <a:ext cx="1421155" cy="557666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DB28243-DE27-4EC4-88F0-4109EBE55C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77977" y="1112579"/>
            <a:ext cx="1539240" cy="502801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8636BE4-EF58-470A-BBDC-4EB727768320}"/>
              </a:ext>
            </a:extLst>
          </p:cNvPr>
          <p:cNvCxnSpPr>
            <a:cxnSpLocks/>
          </p:cNvCxnSpPr>
          <p:nvPr/>
        </p:nvCxnSpPr>
        <p:spPr>
          <a:xfrm rot="5400000">
            <a:off x="9022879" y="1185818"/>
            <a:ext cx="1539241" cy="356322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455774BB-8024-42D7-BDC0-2553BFC25AB9}"/>
              </a:ext>
            </a:extLst>
          </p:cNvPr>
          <p:cNvCxnSpPr>
            <a:cxnSpLocks/>
          </p:cNvCxnSpPr>
          <p:nvPr/>
        </p:nvCxnSpPr>
        <p:spPr>
          <a:xfrm rot="5400000">
            <a:off x="9605680" y="1189296"/>
            <a:ext cx="1350901" cy="537706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8CF2130D-AE22-42AD-AA2A-4063F93DC1CC}"/>
              </a:ext>
            </a:extLst>
          </p:cNvPr>
          <p:cNvCxnSpPr>
            <a:cxnSpLocks/>
          </p:cNvCxnSpPr>
          <p:nvPr/>
        </p:nvCxnSpPr>
        <p:spPr>
          <a:xfrm rot="5400000">
            <a:off x="10232784" y="983363"/>
            <a:ext cx="1539242" cy="761232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47A6CBB2-CAC3-4194-8850-49A142A4C01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281467" y="4359674"/>
            <a:ext cx="2628900" cy="615151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F49632C2-A59F-402E-A93B-A9EFE9414A7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24886" y="3901994"/>
            <a:ext cx="2880360" cy="1279052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5BCFE748-490A-4B5B-858B-D423E7C7172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55691" y="4110715"/>
            <a:ext cx="2880360" cy="861610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AA5281E6-9B78-4318-86B8-3F8838BF517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61102" y="4395206"/>
            <a:ext cx="2880360" cy="292629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A69CBE4C-AB34-4414-ABC5-BFA4CCF44BE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22503" y="4476811"/>
            <a:ext cx="2880360" cy="129419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567B62A-8E32-4F02-9AF6-9A7A103096C1}"/>
              </a:ext>
            </a:extLst>
          </p:cNvPr>
          <p:cNvCxnSpPr>
            <a:cxnSpLocks/>
          </p:cNvCxnSpPr>
          <p:nvPr/>
        </p:nvCxnSpPr>
        <p:spPr>
          <a:xfrm rot="16200000" flipV="1">
            <a:off x="7611320" y="4541519"/>
            <a:ext cx="2880360" cy="2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D7175917-AA49-4D1D-B048-35E4C9B50821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98323" y="4478622"/>
            <a:ext cx="2880360" cy="125795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620252FC-294D-439A-B75A-228E6DFA3C3B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87458" y="4382804"/>
            <a:ext cx="2880360" cy="317432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FA1AEB59-78E6-46CB-BDB5-8F2ECD8BE312}"/>
              </a:ext>
            </a:extLst>
          </p:cNvPr>
          <p:cNvCxnSpPr>
            <a:cxnSpLocks/>
          </p:cNvCxnSpPr>
          <p:nvPr/>
        </p:nvCxnSpPr>
        <p:spPr>
          <a:xfrm rot="16200000" flipV="1">
            <a:off x="8681497" y="4233400"/>
            <a:ext cx="2880361" cy="616240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4F155131-401E-4DC2-8AED-77BBA887206E}"/>
              </a:ext>
            </a:extLst>
          </p:cNvPr>
          <p:cNvCxnSpPr>
            <a:cxnSpLocks/>
          </p:cNvCxnSpPr>
          <p:nvPr/>
        </p:nvCxnSpPr>
        <p:spPr>
          <a:xfrm rot="16200000" flipV="1">
            <a:off x="9237794" y="3889678"/>
            <a:ext cx="2758464" cy="1181787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2B42BDCE-9BED-4F56-82E3-DD8A21EEDC5A}"/>
              </a:ext>
            </a:extLst>
          </p:cNvPr>
          <p:cNvCxnSpPr>
            <a:cxnSpLocks/>
            <a:stCxn id="57" idx="1"/>
          </p:cNvCxnSpPr>
          <p:nvPr/>
        </p:nvCxnSpPr>
        <p:spPr>
          <a:xfrm rot="16200000" flipH="1">
            <a:off x="3107424" y="1560281"/>
            <a:ext cx="1670662" cy="271103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374BC57B-9953-494C-852F-94931C94433A}"/>
              </a:ext>
            </a:extLst>
          </p:cNvPr>
          <p:cNvCxnSpPr>
            <a:cxnSpLocks/>
          </p:cNvCxnSpPr>
          <p:nvPr/>
        </p:nvCxnSpPr>
        <p:spPr>
          <a:xfrm rot="5400000">
            <a:off x="4547921" y="1244301"/>
            <a:ext cx="1615771" cy="478888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3EA57EDB-B359-47E7-A189-ABFA7105512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13003" y="4612751"/>
            <a:ext cx="2264463" cy="473436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D9F394F5-9286-4AD4-A35A-F682F7B2E671}"/>
              </a:ext>
            </a:extLst>
          </p:cNvPr>
          <p:cNvCxnSpPr>
            <a:cxnSpLocks/>
            <a:stCxn id="55" idx="1"/>
          </p:cNvCxnSpPr>
          <p:nvPr/>
        </p:nvCxnSpPr>
        <p:spPr>
          <a:xfrm rot="16200000" flipH="1">
            <a:off x="32975" y="1676291"/>
            <a:ext cx="1729264" cy="603329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F55D3E2-3718-49D3-BA53-4B1599636039}"/>
              </a:ext>
            </a:extLst>
          </p:cNvPr>
          <p:cNvSpPr txBox="1"/>
          <p:nvPr/>
        </p:nvSpPr>
        <p:spPr>
          <a:xfrm rot="18695754">
            <a:off x="301025" y="226331"/>
            <a:ext cx="17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Fire extinguisher activator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0A86AD-8F11-4066-87F5-E960CDEB42CD}"/>
              </a:ext>
            </a:extLst>
          </p:cNvPr>
          <p:cNvSpPr txBox="1"/>
          <p:nvPr/>
        </p:nvSpPr>
        <p:spPr>
          <a:xfrm rot="18695754">
            <a:off x="3625919" y="226331"/>
            <a:ext cx="107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Display</a:t>
            </a:r>
          </a:p>
          <a:p>
            <a:r>
              <a:rPr lang="en-US" sz="1200" dirty="0"/>
              <a:t>(touch screen)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5EFFA4-220A-44F0-83F6-1B26DF915074}"/>
              </a:ext>
            </a:extLst>
          </p:cNvPr>
          <p:cNvSpPr txBox="1"/>
          <p:nvPr/>
        </p:nvSpPr>
        <p:spPr>
          <a:xfrm rot="18695754">
            <a:off x="5388828" y="159358"/>
            <a:ext cx="71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Warning signals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BC9914-03A5-499E-ABA6-0B640D89E6AB}"/>
              </a:ext>
            </a:extLst>
          </p:cNvPr>
          <p:cNvSpPr txBox="1"/>
          <p:nvPr/>
        </p:nvSpPr>
        <p:spPr>
          <a:xfrm rot="18695754">
            <a:off x="2873970" y="6061907"/>
            <a:ext cx="115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Buttons for display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78E7C4-25B6-4AD1-94BF-AC1E022B50A9}"/>
              </a:ext>
            </a:extLst>
          </p:cNvPr>
          <p:cNvSpPr txBox="1"/>
          <p:nvPr/>
        </p:nvSpPr>
        <p:spPr>
          <a:xfrm rot="18695754">
            <a:off x="5380963" y="6020230"/>
            <a:ext cx="117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Parking brake release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E231F8-9834-4B13-8B77-5A1D8E61F44A}"/>
              </a:ext>
            </a:extLst>
          </p:cNvPr>
          <p:cNvSpPr txBox="1"/>
          <p:nvPr/>
        </p:nvSpPr>
        <p:spPr>
          <a:xfrm rot="18695754">
            <a:off x="6403734" y="159357"/>
            <a:ext cx="121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Parking brake test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2622C2-3407-4ED2-BF00-9D1F5BB49971}"/>
              </a:ext>
            </a:extLst>
          </p:cNvPr>
          <p:cNvSpPr txBox="1"/>
          <p:nvPr/>
        </p:nvSpPr>
        <p:spPr>
          <a:xfrm rot="18695754">
            <a:off x="7123184" y="174909"/>
            <a:ext cx="121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Brake release pump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A4D88D-8FAB-4523-B321-876C0EAA2B01}"/>
              </a:ext>
            </a:extLst>
          </p:cNvPr>
          <p:cNvSpPr txBox="1"/>
          <p:nvPr/>
        </p:nvSpPr>
        <p:spPr>
          <a:xfrm rot="18695754">
            <a:off x="8095313" y="-56139"/>
            <a:ext cx="121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Bucket weighting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2DE572-FB69-4193-9DB9-2EB9C518E24B}"/>
              </a:ext>
            </a:extLst>
          </p:cNvPr>
          <p:cNvSpPr txBox="1"/>
          <p:nvPr/>
        </p:nvSpPr>
        <p:spPr>
          <a:xfrm rot="18695754">
            <a:off x="9404181" y="194644"/>
            <a:ext cx="121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Engine bypass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E3EA835-B6DE-4699-AF5C-705D0FCDF0DB}"/>
              </a:ext>
            </a:extLst>
          </p:cNvPr>
          <p:cNvSpPr txBox="1"/>
          <p:nvPr/>
        </p:nvSpPr>
        <p:spPr>
          <a:xfrm rot="18695754">
            <a:off x="10052554" y="113611"/>
            <a:ext cx="121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Window sweeper timer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80A0DBD-B816-4DBB-BEDD-7875B2410694}"/>
              </a:ext>
            </a:extLst>
          </p:cNvPr>
          <p:cNvSpPr txBox="1"/>
          <p:nvPr/>
        </p:nvSpPr>
        <p:spPr>
          <a:xfrm rot="18695754">
            <a:off x="10774925" y="282482"/>
            <a:ext cx="121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Emergency stop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0F91BDF-DE9E-4D04-A413-F46A2D3B0AA6}"/>
              </a:ext>
            </a:extLst>
          </p:cNvPr>
          <p:cNvSpPr txBox="1"/>
          <p:nvPr/>
        </p:nvSpPr>
        <p:spPr>
          <a:xfrm rot="18695754">
            <a:off x="7409104" y="6194295"/>
            <a:ext cx="121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Converter lock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A0524A-6ACB-444B-865A-8D76A16D102B}"/>
              </a:ext>
            </a:extLst>
          </p:cNvPr>
          <p:cNvSpPr txBox="1"/>
          <p:nvPr/>
        </p:nvSpPr>
        <p:spPr>
          <a:xfrm rot="18695754">
            <a:off x="5913819" y="6225486"/>
            <a:ext cx="121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Auto/man. gear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124E921-E119-43C5-BBD0-7EF2C77A6BC3}"/>
              </a:ext>
            </a:extLst>
          </p:cNvPr>
          <p:cNvSpPr txBox="1"/>
          <p:nvPr/>
        </p:nvSpPr>
        <p:spPr>
          <a:xfrm rot="18695754">
            <a:off x="6860726" y="5871769"/>
            <a:ext cx="121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Blinkers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4B2E2E-6E37-4958-B2D2-5AF169EFEA9E}"/>
              </a:ext>
            </a:extLst>
          </p:cNvPr>
          <p:cNvSpPr txBox="1"/>
          <p:nvPr/>
        </p:nvSpPr>
        <p:spPr>
          <a:xfrm rot="18695754">
            <a:off x="7908653" y="6133152"/>
            <a:ext cx="121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Lights low/high beam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84A6EA-897A-4CDB-AECD-176AA608FB82}"/>
              </a:ext>
            </a:extLst>
          </p:cNvPr>
          <p:cNvSpPr txBox="1"/>
          <p:nvPr/>
        </p:nvSpPr>
        <p:spPr>
          <a:xfrm rot="18695754">
            <a:off x="8380604" y="6086911"/>
            <a:ext cx="121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Lights on/off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7A3CCA-6FCD-4F90-81D1-D20674C8F13E}"/>
              </a:ext>
            </a:extLst>
          </p:cNvPr>
          <p:cNvSpPr txBox="1"/>
          <p:nvPr/>
        </p:nvSpPr>
        <p:spPr>
          <a:xfrm rot="18695754">
            <a:off x="8686429" y="6112562"/>
            <a:ext cx="121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Reverse lights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6CAB49F-0714-4643-B787-6BE4185409DE}"/>
              </a:ext>
            </a:extLst>
          </p:cNvPr>
          <p:cNvSpPr txBox="1"/>
          <p:nvPr/>
        </p:nvSpPr>
        <p:spPr>
          <a:xfrm rot="18695754">
            <a:off x="9184404" y="6086912"/>
            <a:ext cx="121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Wipers front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F587DDB-821A-4FDF-B0E9-05E7ECE3BC61}"/>
              </a:ext>
            </a:extLst>
          </p:cNvPr>
          <p:cNvSpPr txBox="1"/>
          <p:nvPr/>
        </p:nvSpPr>
        <p:spPr>
          <a:xfrm rot="18695754">
            <a:off x="9663020" y="6099739"/>
            <a:ext cx="1216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Wipers side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AD020A1-CA4B-48ED-BDBE-EE403D029991}"/>
              </a:ext>
            </a:extLst>
          </p:cNvPr>
          <p:cNvSpPr txBox="1"/>
          <p:nvPr/>
        </p:nvSpPr>
        <p:spPr>
          <a:xfrm rot="18695754">
            <a:off x="10382869" y="6080687"/>
            <a:ext cx="121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Washer for side and back</a:t>
            </a:r>
          </a:p>
        </p:txBody>
      </p: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F1FB52B4-CDE0-49A0-A3D1-4C711A7A0630}"/>
              </a:ext>
            </a:extLst>
          </p:cNvPr>
          <p:cNvCxnSpPr>
            <a:cxnSpLocks/>
          </p:cNvCxnSpPr>
          <p:nvPr/>
        </p:nvCxnSpPr>
        <p:spPr>
          <a:xfrm rot="16200000" flipV="1">
            <a:off x="9445668" y="3795278"/>
            <a:ext cx="3124461" cy="1241277"/>
          </a:xfrm>
          <a:prstGeom prst="curvedConnector3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ABC20BF-CB22-4422-B9C0-D274A2769F35}"/>
              </a:ext>
            </a:extLst>
          </p:cNvPr>
          <p:cNvSpPr txBox="1"/>
          <p:nvPr/>
        </p:nvSpPr>
        <p:spPr>
          <a:xfrm rot="18695754">
            <a:off x="11146792" y="6055686"/>
            <a:ext cx="95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Main fuse release</a:t>
            </a:r>
          </a:p>
        </p:txBody>
      </p:sp>
    </p:spTree>
    <p:extLst>
      <p:ext uri="{BB962C8B-B14F-4D97-AF65-F5344CB8AC3E}">
        <p14:creationId xmlns:p14="http://schemas.microsoft.com/office/powerpoint/2010/main" val="275064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958F-4B2E-4AC5-90F6-B0D7623D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32B16-935C-4208-9B8D-3314FFE1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u="sng" dirty="0">
                <a:hlinkClick r:id="rId2"/>
              </a:rPr>
              <a:t>https://www.youtube.com/watch?v=Hjjmy4zN_kw&amp;t=134s</a:t>
            </a:r>
            <a:endParaRPr lang="fi-FI" dirty="0"/>
          </a:p>
          <a:p>
            <a:r>
              <a:rPr lang="fi-FI" u="sng" dirty="0">
                <a:hlinkClick r:id="rId3"/>
              </a:rPr>
              <a:t>https://www.youtube.com/watch?v=Q9eGx7XDy1A&amp;t=5s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7262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BDA94FE1ECA74E807F62B4D83157CA" ma:contentTypeVersion="11" ma:contentTypeDescription="Create a new document." ma:contentTypeScope="" ma:versionID="7f115aae6b8d6e6ca15d58a374c21590">
  <xsd:schema xmlns:xsd="http://www.w3.org/2001/XMLSchema" xmlns:xs="http://www.w3.org/2001/XMLSchema" xmlns:p="http://schemas.microsoft.com/office/2006/metadata/properties" xmlns:ns3="72876f09-824d-4934-997e-f52b6cbabbd1" xmlns:ns4="44011107-7d18-4a40-aa99-d6cf93376c2a" targetNamespace="http://schemas.microsoft.com/office/2006/metadata/properties" ma:root="true" ma:fieldsID="2ae72e658aff3e3a49ce71a7ac9ec154" ns3:_="" ns4:_="">
    <xsd:import namespace="72876f09-824d-4934-997e-f52b6cbabbd1"/>
    <xsd:import namespace="44011107-7d18-4a40-aa99-d6cf93376c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76f09-824d-4934-997e-f52b6cbab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11107-7d18-4a40-aa99-d6cf93376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2FDA92-B880-4CBB-8103-AF0B41D61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876f09-824d-4934-997e-f52b6cbabbd1"/>
    <ds:schemaRef ds:uri="44011107-7d18-4a40-aa99-d6cf93376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CDF63F-2327-4616-B652-041D567BEE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6E155A-6E33-4997-BE9B-852C0FDD87E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72876f09-824d-4934-997e-f52b6cbabbd1"/>
    <ds:schemaRef ds:uri="http://schemas.microsoft.com/office/infopath/2007/PartnerControls"/>
    <ds:schemaRef ds:uri="44011107-7d18-4a40-aa99-d6cf93376c2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 Tikkanen</dc:creator>
  <cp:lastModifiedBy>Jami Tikkanen</cp:lastModifiedBy>
  <cp:revision>2</cp:revision>
  <dcterms:created xsi:type="dcterms:W3CDTF">2019-09-18T07:32:02Z</dcterms:created>
  <dcterms:modified xsi:type="dcterms:W3CDTF">2019-09-19T04:35:40Z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0x01010020BDA94FE1ECA74E807F62B4D83157CA</vt:lpwstr>
  </property>
</Properties>
</file>