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276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31C7F2-9165-4C95-8355-BF91BC609C86}" type="doc">
      <dgm:prSet loTypeId="urn:microsoft.com/office/officeart/2005/8/layout/hierarchy2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fr-FR"/>
        </a:p>
      </dgm:t>
    </dgm:pt>
    <dgm:pt modelId="{DEDE1CCF-ECE1-495F-BAAE-8555934CA2FF}">
      <dgm:prSet phldrT="[Texte]"/>
      <dgm:spPr/>
      <dgm:t>
        <a:bodyPr/>
        <a:lstStyle/>
        <a:p>
          <a:r>
            <a:rPr lang="fr-FR" dirty="0"/>
            <a:t>Team Management</a:t>
          </a:r>
        </a:p>
      </dgm:t>
    </dgm:pt>
    <dgm:pt modelId="{B65F8F9F-6A0C-43E9-A710-AC27E21FB20E}" type="parTrans" cxnId="{C3F7513A-8C52-4AC6-A0DE-A5E977422DCF}">
      <dgm:prSet/>
      <dgm:spPr/>
      <dgm:t>
        <a:bodyPr/>
        <a:lstStyle/>
        <a:p>
          <a:endParaRPr lang="fr-FR"/>
        </a:p>
      </dgm:t>
    </dgm:pt>
    <dgm:pt modelId="{FD513ED2-CD5C-4759-B184-764660D45927}" type="sibTrans" cxnId="{C3F7513A-8C52-4AC6-A0DE-A5E977422DCF}">
      <dgm:prSet/>
      <dgm:spPr/>
      <dgm:t>
        <a:bodyPr/>
        <a:lstStyle/>
        <a:p>
          <a:endParaRPr lang="fr-FR"/>
        </a:p>
      </dgm:t>
    </dgm:pt>
    <dgm:pt modelId="{FB42DA00-8E8D-4FD9-974A-BA633F701954}">
      <dgm:prSet phldrT="[Texte]"/>
      <dgm:spPr/>
      <dgm:t>
        <a:bodyPr/>
        <a:lstStyle/>
        <a:p>
          <a:r>
            <a:rPr lang="fr-FR" dirty="0" err="1"/>
            <a:t>Skills</a:t>
          </a:r>
          <a:endParaRPr lang="fr-FR" dirty="0"/>
        </a:p>
      </dgm:t>
    </dgm:pt>
    <dgm:pt modelId="{586BF23B-14D5-469B-A04C-780847F6832B}" type="parTrans" cxnId="{A7A824D6-ED95-4FC7-88E6-445AA3047B41}">
      <dgm:prSet/>
      <dgm:spPr/>
      <dgm:t>
        <a:bodyPr/>
        <a:lstStyle/>
        <a:p>
          <a:endParaRPr lang="fr-FR"/>
        </a:p>
      </dgm:t>
    </dgm:pt>
    <dgm:pt modelId="{9EE9F9D2-55B0-4211-BF94-816BD37571BB}" type="sibTrans" cxnId="{A7A824D6-ED95-4FC7-88E6-445AA3047B41}">
      <dgm:prSet/>
      <dgm:spPr/>
      <dgm:t>
        <a:bodyPr/>
        <a:lstStyle/>
        <a:p>
          <a:endParaRPr lang="fr-FR"/>
        </a:p>
      </dgm:t>
    </dgm:pt>
    <dgm:pt modelId="{41BF8810-246F-440C-BE80-57A7303A70C7}">
      <dgm:prSet phldrT="[Texte]"/>
      <dgm:spPr/>
      <dgm:t>
        <a:bodyPr/>
        <a:lstStyle/>
        <a:p>
          <a:r>
            <a:rPr lang="fr-FR" dirty="0"/>
            <a:t>Oral </a:t>
          </a:r>
          <a:r>
            <a:rPr lang="fr-FR" dirty="0" err="1"/>
            <a:t>fluency</a:t>
          </a:r>
          <a:endParaRPr lang="fr-FR" dirty="0"/>
        </a:p>
      </dgm:t>
    </dgm:pt>
    <dgm:pt modelId="{287C2FAD-4851-467F-BCCA-2B133E704274}" type="parTrans" cxnId="{786E8B55-8D68-4DE7-88BD-EFF1BB2F1BC4}">
      <dgm:prSet/>
      <dgm:spPr/>
      <dgm:t>
        <a:bodyPr/>
        <a:lstStyle/>
        <a:p>
          <a:endParaRPr lang="fr-FR"/>
        </a:p>
      </dgm:t>
    </dgm:pt>
    <dgm:pt modelId="{26DE7C80-1309-471F-9776-56313242A8D8}" type="sibTrans" cxnId="{786E8B55-8D68-4DE7-88BD-EFF1BB2F1BC4}">
      <dgm:prSet/>
      <dgm:spPr/>
      <dgm:t>
        <a:bodyPr/>
        <a:lstStyle/>
        <a:p>
          <a:endParaRPr lang="fr-FR"/>
        </a:p>
      </dgm:t>
    </dgm:pt>
    <dgm:pt modelId="{09D8ED11-6020-4937-8F61-2AE3930A129D}">
      <dgm:prSet phldrT="[Texte]"/>
      <dgm:spPr/>
      <dgm:t>
        <a:bodyPr/>
        <a:lstStyle/>
        <a:p>
          <a:r>
            <a:rPr lang="fr-FR" dirty="0"/>
            <a:t>Leadership </a:t>
          </a:r>
        </a:p>
      </dgm:t>
    </dgm:pt>
    <dgm:pt modelId="{2237C400-72CF-4B54-985B-CDE752851034}" type="parTrans" cxnId="{A7EE57DE-5DF0-4C9F-B820-C4F999B54C93}">
      <dgm:prSet/>
      <dgm:spPr/>
      <dgm:t>
        <a:bodyPr/>
        <a:lstStyle/>
        <a:p>
          <a:endParaRPr lang="fr-FR"/>
        </a:p>
      </dgm:t>
    </dgm:pt>
    <dgm:pt modelId="{624315FB-BCC3-4447-B6C7-2687BD87B7B2}" type="sibTrans" cxnId="{A7EE57DE-5DF0-4C9F-B820-C4F999B54C93}">
      <dgm:prSet/>
      <dgm:spPr/>
      <dgm:t>
        <a:bodyPr/>
        <a:lstStyle/>
        <a:p>
          <a:endParaRPr lang="fr-FR"/>
        </a:p>
      </dgm:t>
    </dgm:pt>
    <dgm:pt modelId="{4AF2FCD8-866D-43CC-82BD-CB332DE96F9D}">
      <dgm:prSet phldrT="[Texte]"/>
      <dgm:spPr/>
      <dgm:t>
        <a:bodyPr/>
        <a:lstStyle/>
        <a:p>
          <a:r>
            <a:rPr lang="fr-FR" dirty="0"/>
            <a:t>Tips &amp; </a:t>
          </a:r>
          <a:r>
            <a:rPr lang="fr-FR" dirty="0" err="1"/>
            <a:t>Advices</a:t>
          </a:r>
          <a:endParaRPr lang="fr-FR" dirty="0"/>
        </a:p>
      </dgm:t>
    </dgm:pt>
    <dgm:pt modelId="{2C0F0BBE-7ED4-43FB-A6A5-46D4FDCF1CEB}" type="parTrans" cxnId="{8A473765-AA37-4188-AEC1-6C0A76CD2FE7}">
      <dgm:prSet/>
      <dgm:spPr/>
      <dgm:t>
        <a:bodyPr/>
        <a:lstStyle/>
        <a:p>
          <a:endParaRPr lang="fr-FR"/>
        </a:p>
      </dgm:t>
    </dgm:pt>
    <dgm:pt modelId="{6DAB8407-E989-4542-A0E6-6442004EF4C9}" type="sibTrans" cxnId="{8A473765-AA37-4188-AEC1-6C0A76CD2FE7}">
      <dgm:prSet/>
      <dgm:spPr/>
      <dgm:t>
        <a:bodyPr/>
        <a:lstStyle/>
        <a:p>
          <a:endParaRPr lang="fr-FR"/>
        </a:p>
      </dgm:t>
    </dgm:pt>
    <dgm:pt modelId="{B569455E-0ED4-4FD7-810D-ABBCC50F2A62}">
      <dgm:prSet phldrT="[Texte]"/>
      <dgm:spPr/>
      <dgm:t>
        <a:bodyPr/>
        <a:lstStyle/>
        <a:p>
          <a:r>
            <a:rPr lang="en-US" b="1" dirty="0"/>
            <a:t>Set achievable goals</a:t>
          </a:r>
          <a:endParaRPr lang="fr-FR" dirty="0"/>
        </a:p>
      </dgm:t>
    </dgm:pt>
    <dgm:pt modelId="{4913592A-745E-4276-815C-32D0490FBD54}" type="parTrans" cxnId="{0ADE2C30-89C8-4C90-BF6A-C37B5EC7EAE1}">
      <dgm:prSet/>
      <dgm:spPr/>
      <dgm:t>
        <a:bodyPr/>
        <a:lstStyle/>
        <a:p>
          <a:endParaRPr lang="fr-FR"/>
        </a:p>
      </dgm:t>
    </dgm:pt>
    <dgm:pt modelId="{782BC61C-1CA3-4FBB-BB19-1D49A7676436}" type="sibTrans" cxnId="{0ADE2C30-89C8-4C90-BF6A-C37B5EC7EAE1}">
      <dgm:prSet/>
      <dgm:spPr/>
      <dgm:t>
        <a:bodyPr/>
        <a:lstStyle/>
        <a:p>
          <a:endParaRPr lang="fr-FR"/>
        </a:p>
      </dgm:t>
    </dgm:pt>
    <dgm:pt modelId="{EC69CD53-E647-41C5-A0DC-A5154987109E}">
      <dgm:prSet phldrT="[Texte]"/>
      <dgm:spPr/>
      <dgm:t>
        <a:bodyPr/>
        <a:lstStyle/>
        <a:p>
          <a:r>
            <a:rPr lang="en-US" b="1" dirty="0"/>
            <a:t>Maintain open communication</a:t>
          </a:r>
          <a:endParaRPr lang="fr-FR" dirty="0"/>
        </a:p>
      </dgm:t>
    </dgm:pt>
    <dgm:pt modelId="{59B2CCA5-E2AB-47CF-856D-E06B3547D2A5}" type="parTrans" cxnId="{E5D51A87-3022-4CF8-AC81-79294BBCDDBC}">
      <dgm:prSet/>
      <dgm:spPr/>
      <dgm:t>
        <a:bodyPr/>
        <a:lstStyle/>
        <a:p>
          <a:endParaRPr lang="fr-FR"/>
        </a:p>
      </dgm:t>
    </dgm:pt>
    <dgm:pt modelId="{AED9C810-8C22-4D16-9173-514BCE487AFA}" type="sibTrans" cxnId="{E5D51A87-3022-4CF8-AC81-79294BBCDDBC}">
      <dgm:prSet/>
      <dgm:spPr/>
      <dgm:t>
        <a:bodyPr/>
        <a:lstStyle/>
        <a:p>
          <a:endParaRPr lang="fr-FR"/>
        </a:p>
      </dgm:t>
    </dgm:pt>
    <dgm:pt modelId="{D13B4EE3-9471-40C1-B651-A9F1FBF09863}">
      <dgm:prSet phldrT="[Texte]"/>
      <dgm:spPr/>
      <dgm:t>
        <a:bodyPr/>
        <a:lstStyle/>
        <a:p>
          <a:r>
            <a:rPr lang="fr-FR" dirty="0"/>
            <a:t>Time </a:t>
          </a:r>
          <a:r>
            <a:rPr lang="fr-FR" dirty="0" err="1"/>
            <a:t>Managment</a:t>
          </a:r>
          <a:endParaRPr lang="fr-FR" dirty="0"/>
        </a:p>
      </dgm:t>
    </dgm:pt>
    <dgm:pt modelId="{B0E5C629-7D8F-462B-AB75-60175AA9D278}" type="parTrans" cxnId="{D88BF77D-A928-41F3-B7F7-85ED286DD741}">
      <dgm:prSet/>
      <dgm:spPr/>
      <dgm:t>
        <a:bodyPr/>
        <a:lstStyle/>
        <a:p>
          <a:endParaRPr lang="fr-FR"/>
        </a:p>
      </dgm:t>
    </dgm:pt>
    <dgm:pt modelId="{51C02602-6679-45F5-9282-98415C4B16E2}" type="sibTrans" cxnId="{D88BF77D-A928-41F3-B7F7-85ED286DD741}">
      <dgm:prSet/>
      <dgm:spPr/>
      <dgm:t>
        <a:bodyPr/>
        <a:lstStyle/>
        <a:p>
          <a:endParaRPr lang="fr-FR"/>
        </a:p>
      </dgm:t>
    </dgm:pt>
    <dgm:pt modelId="{70F9D7F7-094A-404F-81A8-4DB87ADAA06C}">
      <dgm:prSet phldrT="[Texte]"/>
      <dgm:spPr/>
      <dgm:t>
        <a:bodyPr/>
        <a:lstStyle/>
        <a:p>
          <a:r>
            <a:rPr lang="en-US" b="1" dirty="0"/>
            <a:t>Establish a team mission</a:t>
          </a:r>
          <a:endParaRPr lang="fr-FR" dirty="0"/>
        </a:p>
      </dgm:t>
    </dgm:pt>
    <dgm:pt modelId="{24EA048D-2F74-4C83-BEDA-C6D0D3279CF8}" type="parTrans" cxnId="{CBBA77A9-4858-4D2F-8DA5-3980DA2C96CB}">
      <dgm:prSet/>
      <dgm:spPr/>
      <dgm:t>
        <a:bodyPr/>
        <a:lstStyle/>
        <a:p>
          <a:endParaRPr lang="fr-FR"/>
        </a:p>
      </dgm:t>
    </dgm:pt>
    <dgm:pt modelId="{FFC1D84F-DAB6-4316-ACE8-5860AF4E3E8A}" type="sibTrans" cxnId="{CBBA77A9-4858-4D2F-8DA5-3980DA2C96CB}">
      <dgm:prSet/>
      <dgm:spPr/>
      <dgm:t>
        <a:bodyPr/>
        <a:lstStyle/>
        <a:p>
          <a:endParaRPr lang="fr-FR"/>
        </a:p>
      </dgm:t>
    </dgm:pt>
    <dgm:pt modelId="{B0A93521-06FD-4EA5-8A9F-C1ABFDDC1AE6}">
      <dgm:prSet phldrT="[Texte]"/>
      <dgm:spPr/>
      <dgm:t>
        <a:bodyPr/>
        <a:lstStyle/>
        <a:p>
          <a:r>
            <a:rPr lang="en-US" b="1" dirty="0"/>
            <a:t>Delegate tasks efficiently</a:t>
          </a:r>
          <a:endParaRPr lang="fr-FR" dirty="0"/>
        </a:p>
      </dgm:t>
    </dgm:pt>
    <dgm:pt modelId="{950D3063-F52D-4191-B74B-0603A2D16B22}" type="parTrans" cxnId="{2CBD0C5A-372B-4A99-BF26-D7912CEAE4AE}">
      <dgm:prSet/>
      <dgm:spPr/>
      <dgm:t>
        <a:bodyPr/>
        <a:lstStyle/>
        <a:p>
          <a:endParaRPr lang="fr-FR"/>
        </a:p>
      </dgm:t>
    </dgm:pt>
    <dgm:pt modelId="{F8D15250-F4F6-4AC9-B169-8099A6C8721E}" type="sibTrans" cxnId="{2CBD0C5A-372B-4A99-BF26-D7912CEAE4AE}">
      <dgm:prSet/>
      <dgm:spPr/>
      <dgm:t>
        <a:bodyPr/>
        <a:lstStyle/>
        <a:p>
          <a:endParaRPr lang="fr-FR"/>
        </a:p>
      </dgm:t>
    </dgm:pt>
    <dgm:pt modelId="{F1BDCED8-3694-4156-97B9-B8C9CFF1D6B5}">
      <dgm:prSet phldrT="[Texte]"/>
      <dgm:spPr/>
      <dgm:t>
        <a:bodyPr/>
        <a:lstStyle/>
        <a:p>
          <a:r>
            <a:rPr lang="fr-FR" dirty="0"/>
            <a:t>Team Building Competences</a:t>
          </a:r>
        </a:p>
      </dgm:t>
    </dgm:pt>
    <dgm:pt modelId="{D92C2AB1-BE53-4300-BF4D-4B4EAED3700B}" type="parTrans" cxnId="{0CC16584-529F-4AE2-9FDE-9D042B35511D}">
      <dgm:prSet/>
      <dgm:spPr/>
      <dgm:t>
        <a:bodyPr/>
        <a:lstStyle/>
        <a:p>
          <a:endParaRPr lang="fr-FR"/>
        </a:p>
      </dgm:t>
    </dgm:pt>
    <dgm:pt modelId="{9BA43865-BF18-42F6-8B63-2C7120C26CE8}" type="sibTrans" cxnId="{0CC16584-529F-4AE2-9FDE-9D042B35511D}">
      <dgm:prSet/>
      <dgm:spPr/>
      <dgm:t>
        <a:bodyPr/>
        <a:lstStyle/>
        <a:p>
          <a:endParaRPr lang="fr-FR"/>
        </a:p>
      </dgm:t>
    </dgm:pt>
    <dgm:pt modelId="{670D0F99-0FB4-4799-ADFA-A9712EBDC20F}">
      <dgm:prSet phldrT="[Texte]"/>
      <dgm:spPr/>
      <dgm:t>
        <a:bodyPr/>
        <a:lstStyle/>
        <a:p>
          <a:r>
            <a:rPr lang="fr-FR" dirty="0" err="1"/>
            <a:t>Problem</a:t>
          </a:r>
          <a:r>
            <a:rPr lang="fr-FR" dirty="0"/>
            <a:t> </a:t>
          </a:r>
          <a:r>
            <a:rPr lang="fr-FR" dirty="0" err="1"/>
            <a:t>solving</a:t>
          </a:r>
          <a:endParaRPr lang="fr-FR" dirty="0"/>
        </a:p>
      </dgm:t>
    </dgm:pt>
    <dgm:pt modelId="{A3AF38EA-0704-4DC6-9695-BD1C2B9BEF3F}" type="parTrans" cxnId="{00D1E53C-5724-4375-A842-62BF45FA86B0}">
      <dgm:prSet/>
      <dgm:spPr/>
      <dgm:t>
        <a:bodyPr/>
        <a:lstStyle/>
        <a:p>
          <a:endParaRPr lang="fr-FR"/>
        </a:p>
      </dgm:t>
    </dgm:pt>
    <dgm:pt modelId="{1A020146-6F2A-4566-B0E5-423E7AF0A973}" type="sibTrans" cxnId="{00D1E53C-5724-4375-A842-62BF45FA86B0}">
      <dgm:prSet/>
      <dgm:spPr/>
      <dgm:t>
        <a:bodyPr/>
        <a:lstStyle/>
        <a:p>
          <a:endParaRPr lang="fr-FR"/>
        </a:p>
      </dgm:t>
    </dgm:pt>
    <dgm:pt modelId="{0D109D5C-F3E2-4DDC-8DA5-98E78DE52D02}">
      <dgm:prSet phldrT="[Texte]"/>
      <dgm:spPr/>
      <dgm:t>
        <a:bodyPr/>
        <a:lstStyle/>
        <a:p>
          <a:r>
            <a:rPr lang="fr-FR" dirty="0" err="1"/>
            <a:t>Fairness</a:t>
          </a:r>
          <a:endParaRPr lang="fr-FR" dirty="0"/>
        </a:p>
      </dgm:t>
    </dgm:pt>
    <dgm:pt modelId="{9833964C-6E6B-4FC5-A7CA-B9E05F88B3AF}" type="parTrans" cxnId="{506D328A-4714-4684-B588-D77B47F785F0}">
      <dgm:prSet/>
      <dgm:spPr/>
      <dgm:t>
        <a:bodyPr/>
        <a:lstStyle/>
        <a:p>
          <a:endParaRPr lang="fr-FR"/>
        </a:p>
      </dgm:t>
    </dgm:pt>
    <dgm:pt modelId="{FEB2E2CB-EBAB-4BED-86ED-6E766DE36AF9}" type="sibTrans" cxnId="{506D328A-4714-4684-B588-D77B47F785F0}">
      <dgm:prSet/>
      <dgm:spPr/>
      <dgm:t>
        <a:bodyPr/>
        <a:lstStyle/>
        <a:p>
          <a:endParaRPr lang="fr-FR"/>
        </a:p>
      </dgm:t>
    </dgm:pt>
    <dgm:pt modelId="{661E68E3-AFC0-4561-A432-602E9A2579D5}">
      <dgm:prSet phldrT="[Texte]"/>
      <dgm:spPr/>
      <dgm:t>
        <a:bodyPr/>
        <a:lstStyle/>
        <a:p>
          <a:r>
            <a:rPr lang="en-US" b="1" dirty="0"/>
            <a:t>Provide feedback</a:t>
          </a:r>
          <a:endParaRPr lang="fr-FR" dirty="0"/>
        </a:p>
      </dgm:t>
    </dgm:pt>
    <dgm:pt modelId="{998B660D-B114-4585-BB21-761ACE2785EC}" type="parTrans" cxnId="{D62C4366-3B0A-424C-AAFF-301A65072F04}">
      <dgm:prSet/>
      <dgm:spPr/>
      <dgm:t>
        <a:bodyPr/>
        <a:lstStyle/>
        <a:p>
          <a:endParaRPr lang="fr-FR"/>
        </a:p>
      </dgm:t>
    </dgm:pt>
    <dgm:pt modelId="{87D05524-96F0-494D-B3F8-6C59740211EC}" type="sibTrans" cxnId="{D62C4366-3B0A-424C-AAFF-301A65072F04}">
      <dgm:prSet/>
      <dgm:spPr/>
      <dgm:t>
        <a:bodyPr/>
        <a:lstStyle/>
        <a:p>
          <a:endParaRPr lang="fr-FR"/>
        </a:p>
      </dgm:t>
    </dgm:pt>
    <dgm:pt modelId="{E7C32AA7-F7F8-460B-B1D3-B96607E80CEB}">
      <dgm:prSet phldrT="[Texte]"/>
      <dgm:spPr/>
      <dgm:t>
        <a:bodyPr/>
        <a:lstStyle/>
        <a:p>
          <a:r>
            <a:rPr lang="fr-FR" dirty="0"/>
            <a:t>Hold</a:t>
          </a:r>
          <a:r>
            <a:rPr lang="fr-FR" baseline="0" dirty="0"/>
            <a:t> team building </a:t>
          </a:r>
          <a:r>
            <a:rPr lang="fr-FR" baseline="0" dirty="0" err="1"/>
            <a:t>event</a:t>
          </a:r>
          <a:endParaRPr lang="fr-FR" dirty="0"/>
        </a:p>
      </dgm:t>
    </dgm:pt>
    <dgm:pt modelId="{CD7DA766-2F14-49C0-84F9-4A608D9623F1}" type="parTrans" cxnId="{B052884F-09C7-4605-9E43-5E0C706AA5E4}">
      <dgm:prSet/>
      <dgm:spPr/>
      <dgm:t>
        <a:bodyPr/>
        <a:lstStyle/>
        <a:p>
          <a:endParaRPr lang="fr-FR"/>
        </a:p>
      </dgm:t>
    </dgm:pt>
    <dgm:pt modelId="{7CEB74AF-B8E6-451B-9EEB-529B91C31E43}" type="sibTrans" cxnId="{B052884F-09C7-4605-9E43-5E0C706AA5E4}">
      <dgm:prSet/>
      <dgm:spPr/>
      <dgm:t>
        <a:bodyPr/>
        <a:lstStyle/>
        <a:p>
          <a:endParaRPr lang="fr-FR"/>
        </a:p>
      </dgm:t>
    </dgm:pt>
    <dgm:pt modelId="{4FCDD5C0-7DF8-495B-A641-BEA64C3ABCD0}" type="pres">
      <dgm:prSet presAssocID="{C131C7F2-9165-4C95-8355-BF91BC609C8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71754D4-2A10-4A43-805F-5FF8500BEB83}" type="pres">
      <dgm:prSet presAssocID="{DEDE1CCF-ECE1-495F-BAAE-8555934CA2FF}" presName="root1" presStyleCnt="0"/>
      <dgm:spPr/>
    </dgm:pt>
    <dgm:pt modelId="{BB0863E3-A4EE-4B57-84E6-FECE2676A8F5}" type="pres">
      <dgm:prSet presAssocID="{DEDE1CCF-ECE1-495F-BAAE-8555934CA2FF}" presName="LevelOneTextNode" presStyleLbl="node0" presStyleIdx="0" presStyleCnt="1" custLinFactX="40000" custLinFactNeighborX="100000" custLinFactNeighborY="20680">
        <dgm:presLayoutVars>
          <dgm:chPref val="3"/>
        </dgm:presLayoutVars>
      </dgm:prSet>
      <dgm:spPr/>
    </dgm:pt>
    <dgm:pt modelId="{EF2102A0-9FCD-4346-B2CD-AF96CFD766C5}" type="pres">
      <dgm:prSet presAssocID="{DEDE1CCF-ECE1-495F-BAAE-8555934CA2FF}" presName="level2hierChild" presStyleCnt="0"/>
      <dgm:spPr/>
    </dgm:pt>
    <dgm:pt modelId="{B125741C-711A-40E4-84FF-E8EA07FEC877}" type="pres">
      <dgm:prSet presAssocID="{586BF23B-14D5-469B-A04C-780847F6832B}" presName="conn2-1" presStyleLbl="parChTrans1D2" presStyleIdx="0" presStyleCnt="2"/>
      <dgm:spPr/>
    </dgm:pt>
    <dgm:pt modelId="{5F0627E1-867D-4C18-B907-B5224FF18CFB}" type="pres">
      <dgm:prSet presAssocID="{586BF23B-14D5-469B-A04C-780847F6832B}" presName="connTx" presStyleLbl="parChTrans1D2" presStyleIdx="0" presStyleCnt="2"/>
      <dgm:spPr/>
    </dgm:pt>
    <dgm:pt modelId="{699B9218-AC8C-4C7D-A848-41E9BB30FF45}" type="pres">
      <dgm:prSet presAssocID="{FB42DA00-8E8D-4FD9-974A-BA633F701954}" presName="root2" presStyleCnt="0"/>
      <dgm:spPr/>
    </dgm:pt>
    <dgm:pt modelId="{9FC85940-85BF-488F-881B-FBB597C1C64F}" type="pres">
      <dgm:prSet presAssocID="{FB42DA00-8E8D-4FD9-974A-BA633F701954}" presName="LevelTwoTextNode" presStyleLbl="node2" presStyleIdx="0" presStyleCnt="2" custLinFactX="84355" custLinFactY="100000" custLinFactNeighborX="100000" custLinFactNeighborY="199082">
        <dgm:presLayoutVars>
          <dgm:chPref val="3"/>
        </dgm:presLayoutVars>
      </dgm:prSet>
      <dgm:spPr/>
    </dgm:pt>
    <dgm:pt modelId="{5F687E4B-5450-4D79-B2D6-C2B92BF35BFB}" type="pres">
      <dgm:prSet presAssocID="{FB42DA00-8E8D-4FD9-974A-BA633F701954}" presName="level3hierChild" presStyleCnt="0"/>
      <dgm:spPr/>
    </dgm:pt>
    <dgm:pt modelId="{07746094-34EB-45B0-B1C9-5D2F7A8FD8FB}" type="pres">
      <dgm:prSet presAssocID="{287C2FAD-4851-467F-BCCA-2B133E704274}" presName="conn2-1" presStyleLbl="parChTrans1D3" presStyleIdx="0" presStyleCnt="12"/>
      <dgm:spPr/>
    </dgm:pt>
    <dgm:pt modelId="{6FB71397-F022-4C08-BFFC-3BD7620B8A50}" type="pres">
      <dgm:prSet presAssocID="{287C2FAD-4851-467F-BCCA-2B133E704274}" presName="connTx" presStyleLbl="parChTrans1D3" presStyleIdx="0" presStyleCnt="12"/>
      <dgm:spPr/>
    </dgm:pt>
    <dgm:pt modelId="{4496CA8C-6533-4E7D-B050-9362A3538898}" type="pres">
      <dgm:prSet presAssocID="{41BF8810-246F-440C-BE80-57A7303A70C7}" presName="root2" presStyleCnt="0"/>
      <dgm:spPr/>
    </dgm:pt>
    <dgm:pt modelId="{D7E88F93-8D38-444F-A463-D7B5DB397F3C}" type="pres">
      <dgm:prSet presAssocID="{41BF8810-246F-440C-BE80-57A7303A70C7}" presName="LevelTwoTextNode" presStyleLbl="node3" presStyleIdx="0" presStyleCnt="12" custLinFactX="100000" custLinFactY="100000" custLinFactNeighborX="163463" custLinFactNeighborY="149474">
        <dgm:presLayoutVars>
          <dgm:chPref val="3"/>
        </dgm:presLayoutVars>
      </dgm:prSet>
      <dgm:spPr/>
    </dgm:pt>
    <dgm:pt modelId="{F71835D8-94A5-4796-862A-41BA873A70CF}" type="pres">
      <dgm:prSet presAssocID="{41BF8810-246F-440C-BE80-57A7303A70C7}" presName="level3hierChild" presStyleCnt="0"/>
      <dgm:spPr/>
    </dgm:pt>
    <dgm:pt modelId="{641B60DB-8D92-4AB6-BB10-36F8BF9105D6}" type="pres">
      <dgm:prSet presAssocID="{2237C400-72CF-4B54-985B-CDE752851034}" presName="conn2-1" presStyleLbl="parChTrans1D3" presStyleIdx="1" presStyleCnt="12"/>
      <dgm:spPr/>
    </dgm:pt>
    <dgm:pt modelId="{834297AE-4552-4C48-892C-5F90B53193FF}" type="pres">
      <dgm:prSet presAssocID="{2237C400-72CF-4B54-985B-CDE752851034}" presName="connTx" presStyleLbl="parChTrans1D3" presStyleIdx="1" presStyleCnt="12"/>
      <dgm:spPr/>
    </dgm:pt>
    <dgm:pt modelId="{54E81549-3CB8-47FE-BE04-26092A21B3AF}" type="pres">
      <dgm:prSet presAssocID="{09D8ED11-6020-4937-8F61-2AE3930A129D}" presName="root2" presStyleCnt="0"/>
      <dgm:spPr/>
    </dgm:pt>
    <dgm:pt modelId="{F0ECA8A4-A3C6-47ED-ACDD-EAAAAF35DFAD}" type="pres">
      <dgm:prSet presAssocID="{09D8ED11-6020-4937-8F61-2AE3930A129D}" presName="LevelTwoTextNode" presStyleLbl="node3" presStyleIdx="1" presStyleCnt="12" custLinFactX="79528" custLinFactNeighborX="100000" custLinFactNeighborY="-9325">
        <dgm:presLayoutVars>
          <dgm:chPref val="3"/>
        </dgm:presLayoutVars>
      </dgm:prSet>
      <dgm:spPr/>
    </dgm:pt>
    <dgm:pt modelId="{E8478DE4-08AE-4162-9901-008FF8D9679A}" type="pres">
      <dgm:prSet presAssocID="{09D8ED11-6020-4937-8F61-2AE3930A129D}" presName="level3hierChild" presStyleCnt="0"/>
      <dgm:spPr/>
    </dgm:pt>
    <dgm:pt modelId="{FCC2C0ED-E0BB-462B-98CF-884519E4138F}" type="pres">
      <dgm:prSet presAssocID="{B0E5C629-7D8F-462B-AB75-60175AA9D278}" presName="conn2-1" presStyleLbl="parChTrans1D3" presStyleIdx="2" presStyleCnt="12"/>
      <dgm:spPr/>
    </dgm:pt>
    <dgm:pt modelId="{9834428F-D82E-45FE-BA29-B572204402E5}" type="pres">
      <dgm:prSet presAssocID="{B0E5C629-7D8F-462B-AB75-60175AA9D278}" presName="connTx" presStyleLbl="parChTrans1D3" presStyleIdx="2" presStyleCnt="12"/>
      <dgm:spPr/>
    </dgm:pt>
    <dgm:pt modelId="{168674CC-FDB2-49CC-8431-7508CF4051A6}" type="pres">
      <dgm:prSet presAssocID="{D13B4EE3-9471-40C1-B651-A9F1FBF09863}" presName="root2" presStyleCnt="0"/>
      <dgm:spPr/>
    </dgm:pt>
    <dgm:pt modelId="{7DD809A9-3892-46BE-AB56-39C50A08D8D1}" type="pres">
      <dgm:prSet presAssocID="{D13B4EE3-9471-40C1-B651-A9F1FBF09863}" presName="LevelTwoTextNode" presStyleLbl="node3" presStyleIdx="2" presStyleCnt="12" custScaleX="94103" custLinFactX="119979" custLinFactY="175181" custLinFactNeighborX="200000" custLinFactNeighborY="200000">
        <dgm:presLayoutVars>
          <dgm:chPref val="3"/>
        </dgm:presLayoutVars>
      </dgm:prSet>
      <dgm:spPr/>
    </dgm:pt>
    <dgm:pt modelId="{E85E4BA3-CF1C-489B-BDEA-5B85EE9FD9B5}" type="pres">
      <dgm:prSet presAssocID="{D13B4EE3-9471-40C1-B651-A9F1FBF09863}" presName="level3hierChild" presStyleCnt="0"/>
      <dgm:spPr/>
    </dgm:pt>
    <dgm:pt modelId="{C26D57C3-CB24-4939-B99B-BA7FE0133BDE}" type="pres">
      <dgm:prSet presAssocID="{A3AF38EA-0704-4DC6-9695-BD1C2B9BEF3F}" presName="conn2-1" presStyleLbl="parChTrans1D3" presStyleIdx="3" presStyleCnt="12"/>
      <dgm:spPr/>
    </dgm:pt>
    <dgm:pt modelId="{CEF1F672-5389-4CAE-B263-3CE6855E9FEC}" type="pres">
      <dgm:prSet presAssocID="{A3AF38EA-0704-4DC6-9695-BD1C2B9BEF3F}" presName="connTx" presStyleLbl="parChTrans1D3" presStyleIdx="3" presStyleCnt="12"/>
      <dgm:spPr/>
    </dgm:pt>
    <dgm:pt modelId="{90392218-C4B2-4323-8E0B-6D9C9C2DBB10}" type="pres">
      <dgm:prSet presAssocID="{670D0F99-0FB4-4799-ADFA-A9712EBDC20F}" presName="root2" presStyleCnt="0"/>
      <dgm:spPr/>
    </dgm:pt>
    <dgm:pt modelId="{3A7B90FF-262B-449E-A01B-4225DF225A50}" type="pres">
      <dgm:prSet presAssocID="{670D0F99-0FB4-4799-ADFA-A9712EBDC20F}" presName="LevelTwoTextNode" presStyleLbl="node3" presStyleIdx="3" presStyleCnt="12" custLinFactX="100000" custLinFactY="200000" custLinFactNeighborX="199457" custLinFactNeighborY="219640">
        <dgm:presLayoutVars>
          <dgm:chPref val="3"/>
        </dgm:presLayoutVars>
      </dgm:prSet>
      <dgm:spPr/>
    </dgm:pt>
    <dgm:pt modelId="{66DEED40-D149-4E97-8F79-F70AB795696B}" type="pres">
      <dgm:prSet presAssocID="{670D0F99-0FB4-4799-ADFA-A9712EBDC20F}" presName="level3hierChild" presStyleCnt="0"/>
      <dgm:spPr/>
    </dgm:pt>
    <dgm:pt modelId="{D88D12F6-6EE8-40A0-B5C2-F5080862A16E}" type="pres">
      <dgm:prSet presAssocID="{9833964C-6E6B-4FC5-A7CA-B9E05F88B3AF}" presName="conn2-1" presStyleLbl="parChTrans1D3" presStyleIdx="4" presStyleCnt="12"/>
      <dgm:spPr/>
    </dgm:pt>
    <dgm:pt modelId="{E642F749-0DF9-4CC4-87B6-5585BE1B32EE}" type="pres">
      <dgm:prSet presAssocID="{9833964C-6E6B-4FC5-A7CA-B9E05F88B3AF}" presName="connTx" presStyleLbl="parChTrans1D3" presStyleIdx="4" presStyleCnt="12"/>
      <dgm:spPr/>
    </dgm:pt>
    <dgm:pt modelId="{9A385286-E0FA-478F-B13D-41ED7B1AD431}" type="pres">
      <dgm:prSet presAssocID="{0D109D5C-F3E2-4DDC-8DA5-98E78DE52D02}" presName="root2" presStyleCnt="0"/>
      <dgm:spPr/>
    </dgm:pt>
    <dgm:pt modelId="{E71E90EC-B015-4604-970F-7660ACD1EA46}" type="pres">
      <dgm:prSet presAssocID="{0D109D5C-F3E2-4DDC-8DA5-98E78DE52D02}" presName="LevelTwoTextNode" presStyleLbl="node3" presStyleIdx="4" presStyleCnt="12" custLinFactX="100000" custLinFactY="200000" custLinFactNeighborX="163588" custLinFactNeighborY="259495">
        <dgm:presLayoutVars>
          <dgm:chPref val="3"/>
        </dgm:presLayoutVars>
      </dgm:prSet>
      <dgm:spPr/>
    </dgm:pt>
    <dgm:pt modelId="{52D5709B-10CB-45A4-9875-61357687E726}" type="pres">
      <dgm:prSet presAssocID="{0D109D5C-F3E2-4DDC-8DA5-98E78DE52D02}" presName="level3hierChild" presStyleCnt="0"/>
      <dgm:spPr/>
    </dgm:pt>
    <dgm:pt modelId="{7C064DBC-B7B4-485F-85C4-5DB93CA71E1F}" type="pres">
      <dgm:prSet presAssocID="{D92C2AB1-BE53-4300-BF4D-4B4EAED3700B}" presName="conn2-1" presStyleLbl="parChTrans1D3" presStyleIdx="5" presStyleCnt="12"/>
      <dgm:spPr/>
    </dgm:pt>
    <dgm:pt modelId="{DE615A47-EEE8-43CF-9EF3-FD11BEE0F418}" type="pres">
      <dgm:prSet presAssocID="{D92C2AB1-BE53-4300-BF4D-4B4EAED3700B}" presName="connTx" presStyleLbl="parChTrans1D3" presStyleIdx="5" presStyleCnt="12"/>
      <dgm:spPr/>
    </dgm:pt>
    <dgm:pt modelId="{B3076A96-6B26-4B67-9199-F819ACF86979}" type="pres">
      <dgm:prSet presAssocID="{F1BDCED8-3694-4156-97B9-B8C9CFF1D6B5}" presName="root2" presStyleCnt="0"/>
      <dgm:spPr/>
    </dgm:pt>
    <dgm:pt modelId="{1F26DE3A-4C46-4A32-90AD-358DE88DEB03}" type="pres">
      <dgm:prSet presAssocID="{F1BDCED8-3694-4156-97B9-B8C9CFF1D6B5}" presName="LevelTwoTextNode" presStyleLbl="node3" presStyleIdx="5" presStyleCnt="12" custLinFactX="100000" custLinFactY="-37681" custLinFactNeighborX="180651" custLinFactNeighborY="-100000">
        <dgm:presLayoutVars>
          <dgm:chPref val="3"/>
        </dgm:presLayoutVars>
      </dgm:prSet>
      <dgm:spPr/>
    </dgm:pt>
    <dgm:pt modelId="{08BE37A6-DEE8-4A54-8FE1-22183C0AEDA5}" type="pres">
      <dgm:prSet presAssocID="{F1BDCED8-3694-4156-97B9-B8C9CFF1D6B5}" presName="level3hierChild" presStyleCnt="0"/>
      <dgm:spPr/>
    </dgm:pt>
    <dgm:pt modelId="{D8D8DA6D-3B58-4F73-BC37-83E1D314C0C5}" type="pres">
      <dgm:prSet presAssocID="{2C0F0BBE-7ED4-43FB-A6A5-46D4FDCF1CEB}" presName="conn2-1" presStyleLbl="parChTrans1D2" presStyleIdx="1" presStyleCnt="2"/>
      <dgm:spPr/>
    </dgm:pt>
    <dgm:pt modelId="{ED50E893-5612-4CCA-9F49-D26FF1053C9D}" type="pres">
      <dgm:prSet presAssocID="{2C0F0BBE-7ED4-43FB-A6A5-46D4FDCF1CEB}" presName="connTx" presStyleLbl="parChTrans1D2" presStyleIdx="1" presStyleCnt="2"/>
      <dgm:spPr/>
    </dgm:pt>
    <dgm:pt modelId="{B4882257-3CC8-459A-8760-23AB7B8E52E7}" type="pres">
      <dgm:prSet presAssocID="{4AF2FCD8-866D-43CC-82BD-CB332DE96F9D}" presName="root2" presStyleCnt="0"/>
      <dgm:spPr/>
    </dgm:pt>
    <dgm:pt modelId="{3D45C31D-7242-4318-BD04-4AF57548FBC8}" type="pres">
      <dgm:prSet presAssocID="{4AF2FCD8-866D-43CC-82BD-CB332DE96F9D}" presName="LevelTwoTextNode" presStyleLbl="node2" presStyleIdx="1" presStyleCnt="2" custFlipHor="1" custScaleX="97923" custLinFactX="-100000" custLinFactY="-100000" custLinFactNeighborX="-102329" custLinFactNeighborY="-157319">
        <dgm:presLayoutVars>
          <dgm:chPref val="3"/>
        </dgm:presLayoutVars>
      </dgm:prSet>
      <dgm:spPr/>
    </dgm:pt>
    <dgm:pt modelId="{2678DDB5-1424-47B1-861A-721FC006EC2D}" type="pres">
      <dgm:prSet presAssocID="{4AF2FCD8-866D-43CC-82BD-CB332DE96F9D}" presName="level3hierChild" presStyleCnt="0"/>
      <dgm:spPr/>
    </dgm:pt>
    <dgm:pt modelId="{806538FD-1FC0-4489-941B-47BBBA487400}" type="pres">
      <dgm:prSet presAssocID="{4913592A-745E-4276-815C-32D0490FBD54}" presName="conn2-1" presStyleLbl="parChTrans1D3" presStyleIdx="6" presStyleCnt="12"/>
      <dgm:spPr/>
    </dgm:pt>
    <dgm:pt modelId="{C3B7C633-7FAF-48FA-8032-26EDFFE43FD4}" type="pres">
      <dgm:prSet presAssocID="{4913592A-745E-4276-815C-32D0490FBD54}" presName="connTx" presStyleLbl="parChTrans1D3" presStyleIdx="6" presStyleCnt="12"/>
      <dgm:spPr/>
    </dgm:pt>
    <dgm:pt modelId="{81593B9D-05D5-4789-ABD5-5DD24EF9D4F1}" type="pres">
      <dgm:prSet presAssocID="{B569455E-0ED4-4FD7-810D-ABBCC50F2A62}" presName="root2" presStyleCnt="0"/>
      <dgm:spPr/>
    </dgm:pt>
    <dgm:pt modelId="{036D5191-B803-4443-A979-0652F84219C1}" type="pres">
      <dgm:prSet presAssocID="{B569455E-0ED4-4FD7-810D-ABBCC50F2A62}" presName="LevelTwoTextNode" presStyleLbl="node3" presStyleIdx="6" presStyleCnt="12" custLinFactX="-258676" custLinFactY="-200000" custLinFactNeighborX="-300000" custLinFactNeighborY="-263279">
        <dgm:presLayoutVars>
          <dgm:chPref val="3"/>
        </dgm:presLayoutVars>
      </dgm:prSet>
      <dgm:spPr/>
    </dgm:pt>
    <dgm:pt modelId="{6AABBF49-9501-4FA6-80C0-8C6FEDFF8FA4}" type="pres">
      <dgm:prSet presAssocID="{B569455E-0ED4-4FD7-810D-ABBCC50F2A62}" presName="level3hierChild" presStyleCnt="0"/>
      <dgm:spPr/>
    </dgm:pt>
    <dgm:pt modelId="{27AB3816-5E1E-468D-AFA5-D1CF49DCF82D}" type="pres">
      <dgm:prSet presAssocID="{CD7DA766-2F14-49C0-84F9-4A608D9623F1}" presName="conn2-1" presStyleLbl="parChTrans1D3" presStyleIdx="7" presStyleCnt="12"/>
      <dgm:spPr/>
    </dgm:pt>
    <dgm:pt modelId="{DE4C068C-C169-4BA6-919E-3D859419C53B}" type="pres">
      <dgm:prSet presAssocID="{CD7DA766-2F14-49C0-84F9-4A608D9623F1}" presName="connTx" presStyleLbl="parChTrans1D3" presStyleIdx="7" presStyleCnt="12"/>
      <dgm:spPr/>
    </dgm:pt>
    <dgm:pt modelId="{B898496E-853D-403F-A585-50CC2FDE78DC}" type="pres">
      <dgm:prSet presAssocID="{E7C32AA7-F7F8-460B-B1D3-B96607E80CEB}" presName="root2" presStyleCnt="0"/>
      <dgm:spPr/>
    </dgm:pt>
    <dgm:pt modelId="{6B7421E2-8FE1-47B2-AEF7-4A856985712D}" type="pres">
      <dgm:prSet presAssocID="{E7C32AA7-F7F8-460B-B1D3-B96607E80CEB}" presName="LevelTwoTextNode" presStyleLbl="node3" presStyleIdx="7" presStyleCnt="12" custLinFactX="-295394" custLinFactY="-100000" custLinFactNeighborX="-300000" custLinFactNeighborY="-155746">
        <dgm:presLayoutVars>
          <dgm:chPref val="3"/>
        </dgm:presLayoutVars>
      </dgm:prSet>
      <dgm:spPr/>
    </dgm:pt>
    <dgm:pt modelId="{1D76CD31-D298-407D-9B4B-13E189474040}" type="pres">
      <dgm:prSet presAssocID="{E7C32AA7-F7F8-460B-B1D3-B96607E80CEB}" presName="level3hierChild" presStyleCnt="0"/>
      <dgm:spPr/>
    </dgm:pt>
    <dgm:pt modelId="{C6CB74A0-1F0E-4A2D-9E07-4C89F4311BCE}" type="pres">
      <dgm:prSet presAssocID="{998B660D-B114-4585-BB21-761ACE2785EC}" presName="conn2-1" presStyleLbl="parChTrans1D3" presStyleIdx="8" presStyleCnt="12"/>
      <dgm:spPr/>
    </dgm:pt>
    <dgm:pt modelId="{FB1BC16D-596A-43BA-AEB5-6C2509B44500}" type="pres">
      <dgm:prSet presAssocID="{998B660D-B114-4585-BB21-761ACE2785EC}" presName="connTx" presStyleLbl="parChTrans1D3" presStyleIdx="8" presStyleCnt="12"/>
      <dgm:spPr/>
    </dgm:pt>
    <dgm:pt modelId="{5339EC3D-E192-4B7D-B49B-5BAABEBEC5A3}" type="pres">
      <dgm:prSet presAssocID="{661E68E3-AFC0-4561-A432-602E9A2579D5}" presName="root2" presStyleCnt="0"/>
      <dgm:spPr/>
    </dgm:pt>
    <dgm:pt modelId="{4A7EC5D3-ECBA-4C52-A226-F575F1166FA3}" type="pres">
      <dgm:prSet presAssocID="{661E68E3-AFC0-4561-A432-602E9A2579D5}" presName="LevelTwoTextNode" presStyleLbl="node3" presStyleIdx="8" presStyleCnt="12" custLinFactX="-298587" custLinFactY="-82137" custLinFactNeighborX="-300000" custLinFactNeighborY="-100000">
        <dgm:presLayoutVars>
          <dgm:chPref val="3"/>
        </dgm:presLayoutVars>
      </dgm:prSet>
      <dgm:spPr/>
    </dgm:pt>
    <dgm:pt modelId="{72885880-CF49-49E6-9601-7B1C4F13C8CA}" type="pres">
      <dgm:prSet presAssocID="{661E68E3-AFC0-4561-A432-602E9A2579D5}" presName="level3hierChild" presStyleCnt="0"/>
      <dgm:spPr/>
    </dgm:pt>
    <dgm:pt modelId="{43FB6F0A-B923-4265-BF47-B193B806DBA6}" type="pres">
      <dgm:prSet presAssocID="{24EA048D-2F74-4C83-BEDA-C6D0D3279CF8}" presName="conn2-1" presStyleLbl="parChTrans1D3" presStyleIdx="9" presStyleCnt="12"/>
      <dgm:spPr/>
    </dgm:pt>
    <dgm:pt modelId="{EF9EE54A-0B2B-4BBF-842B-818DF6C936C7}" type="pres">
      <dgm:prSet presAssocID="{24EA048D-2F74-4C83-BEDA-C6D0D3279CF8}" presName="connTx" presStyleLbl="parChTrans1D3" presStyleIdx="9" presStyleCnt="12"/>
      <dgm:spPr/>
    </dgm:pt>
    <dgm:pt modelId="{EDAB2838-2A0C-416B-A832-8A7559E39858}" type="pres">
      <dgm:prSet presAssocID="{70F9D7F7-094A-404F-81A8-4DB87ADAA06C}" presName="root2" presStyleCnt="0"/>
      <dgm:spPr/>
    </dgm:pt>
    <dgm:pt modelId="{1E88F637-4C5E-44FC-BDED-D59C396F1B38}" type="pres">
      <dgm:prSet presAssocID="{70F9D7F7-094A-404F-81A8-4DB87ADAA06C}" presName="LevelTwoTextNode" presStyleLbl="node3" presStyleIdx="9" presStyleCnt="12" custLinFactX="-276416" custLinFactY="-30149" custLinFactNeighborX="-300000" custLinFactNeighborY="-100000">
        <dgm:presLayoutVars>
          <dgm:chPref val="3"/>
        </dgm:presLayoutVars>
      </dgm:prSet>
      <dgm:spPr/>
    </dgm:pt>
    <dgm:pt modelId="{C6928772-4877-40B9-AB5A-460335B92934}" type="pres">
      <dgm:prSet presAssocID="{70F9D7F7-094A-404F-81A8-4DB87ADAA06C}" presName="level3hierChild" presStyleCnt="0"/>
      <dgm:spPr/>
    </dgm:pt>
    <dgm:pt modelId="{9A6050D9-5B7C-4D6E-B233-657181897A6C}" type="pres">
      <dgm:prSet presAssocID="{950D3063-F52D-4191-B74B-0603A2D16B22}" presName="conn2-1" presStyleLbl="parChTrans1D3" presStyleIdx="10" presStyleCnt="12"/>
      <dgm:spPr/>
    </dgm:pt>
    <dgm:pt modelId="{ED2BE926-D958-43B0-B941-9FBC2D5CA31D}" type="pres">
      <dgm:prSet presAssocID="{950D3063-F52D-4191-B74B-0603A2D16B22}" presName="connTx" presStyleLbl="parChTrans1D3" presStyleIdx="10" presStyleCnt="12"/>
      <dgm:spPr/>
    </dgm:pt>
    <dgm:pt modelId="{38C8995B-F131-4264-B309-6D8BA5944105}" type="pres">
      <dgm:prSet presAssocID="{B0A93521-06FD-4EA5-8A9F-C1ABFDDC1AE6}" presName="root2" presStyleCnt="0"/>
      <dgm:spPr/>
    </dgm:pt>
    <dgm:pt modelId="{E044101B-B5B8-41C1-9863-A03A2EC9B550}" type="pres">
      <dgm:prSet presAssocID="{B0A93521-06FD-4EA5-8A9F-C1ABFDDC1AE6}" presName="LevelTwoTextNode" presStyleLbl="node3" presStyleIdx="10" presStyleCnt="12" custLinFactX="-200000" custLinFactNeighborX="-256393" custLinFactNeighborY="-87676">
        <dgm:presLayoutVars>
          <dgm:chPref val="3"/>
        </dgm:presLayoutVars>
      </dgm:prSet>
      <dgm:spPr/>
    </dgm:pt>
    <dgm:pt modelId="{BD3456BF-BD2D-4B7D-A69F-CF11B9DF8E92}" type="pres">
      <dgm:prSet presAssocID="{B0A93521-06FD-4EA5-8A9F-C1ABFDDC1AE6}" presName="level3hierChild" presStyleCnt="0"/>
      <dgm:spPr/>
    </dgm:pt>
    <dgm:pt modelId="{3AAD8FB9-1A7A-41D7-AB91-E6E28CCC878F}" type="pres">
      <dgm:prSet presAssocID="{59B2CCA5-E2AB-47CF-856D-E06B3547D2A5}" presName="conn2-1" presStyleLbl="parChTrans1D3" presStyleIdx="11" presStyleCnt="12"/>
      <dgm:spPr/>
    </dgm:pt>
    <dgm:pt modelId="{5D50D612-11CA-4D10-8E43-C9748E509204}" type="pres">
      <dgm:prSet presAssocID="{59B2CCA5-E2AB-47CF-856D-E06B3547D2A5}" presName="connTx" presStyleLbl="parChTrans1D3" presStyleIdx="11" presStyleCnt="12"/>
      <dgm:spPr/>
    </dgm:pt>
    <dgm:pt modelId="{5BE81B73-354E-4AA0-9012-9D7BECA17305}" type="pres">
      <dgm:prSet presAssocID="{EC69CD53-E647-41C5-A0DC-A5154987109E}" presName="root2" presStyleCnt="0"/>
      <dgm:spPr/>
    </dgm:pt>
    <dgm:pt modelId="{BC4CC47C-B750-43E8-BD40-A967FDF6CF6E}" type="pres">
      <dgm:prSet presAssocID="{EC69CD53-E647-41C5-A0DC-A5154987109E}" presName="LevelTwoTextNode" presStyleLbl="node3" presStyleIdx="11" presStyleCnt="12" custLinFactX="-300000" custLinFactY="-400000" custLinFactNeighborX="-309532" custLinFactNeighborY="-483173">
        <dgm:presLayoutVars>
          <dgm:chPref val="3"/>
        </dgm:presLayoutVars>
      </dgm:prSet>
      <dgm:spPr/>
    </dgm:pt>
    <dgm:pt modelId="{60F63AA2-82D2-428C-8FBE-80BDD7D0C264}" type="pres">
      <dgm:prSet presAssocID="{EC69CD53-E647-41C5-A0DC-A5154987109E}" presName="level3hierChild" presStyleCnt="0"/>
      <dgm:spPr/>
    </dgm:pt>
  </dgm:ptLst>
  <dgm:cxnLst>
    <dgm:cxn modelId="{3F5A7D08-763E-4F53-8EA5-9BAF1806FC0B}" type="presOf" srcId="{B569455E-0ED4-4FD7-810D-ABBCC50F2A62}" destId="{036D5191-B803-4443-A979-0652F84219C1}" srcOrd="0" destOrd="0" presId="urn:microsoft.com/office/officeart/2005/8/layout/hierarchy2"/>
    <dgm:cxn modelId="{0DB26209-9E89-4985-B13B-89830670A127}" type="presOf" srcId="{670D0F99-0FB4-4799-ADFA-A9712EBDC20F}" destId="{3A7B90FF-262B-449E-A01B-4225DF225A50}" srcOrd="0" destOrd="0" presId="urn:microsoft.com/office/officeart/2005/8/layout/hierarchy2"/>
    <dgm:cxn modelId="{6DA09809-3080-42E6-92B1-DFF0CA31F070}" type="presOf" srcId="{59B2CCA5-E2AB-47CF-856D-E06B3547D2A5}" destId="{3AAD8FB9-1A7A-41D7-AB91-E6E28CCC878F}" srcOrd="0" destOrd="0" presId="urn:microsoft.com/office/officeart/2005/8/layout/hierarchy2"/>
    <dgm:cxn modelId="{01084613-7217-4880-A0FA-E304EB39BDE3}" type="presOf" srcId="{4913592A-745E-4276-815C-32D0490FBD54}" destId="{806538FD-1FC0-4489-941B-47BBBA487400}" srcOrd="0" destOrd="0" presId="urn:microsoft.com/office/officeart/2005/8/layout/hierarchy2"/>
    <dgm:cxn modelId="{BD049319-5458-4C41-9087-B5C55D2A88C6}" type="presOf" srcId="{998B660D-B114-4585-BB21-761ACE2785EC}" destId="{C6CB74A0-1F0E-4A2D-9E07-4C89F4311BCE}" srcOrd="0" destOrd="0" presId="urn:microsoft.com/office/officeart/2005/8/layout/hierarchy2"/>
    <dgm:cxn modelId="{5DA1721F-68BE-468A-96AC-AD279A107469}" type="presOf" srcId="{09D8ED11-6020-4937-8F61-2AE3930A129D}" destId="{F0ECA8A4-A3C6-47ED-ACDD-EAAAAF35DFAD}" srcOrd="0" destOrd="0" presId="urn:microsoft.com/office/officeart/2005/8/layout/hierarchy2"/>
    <dgm:cxn modelId="{5C28D22F-1E8C-478A-BA1B-2625E3C1F5C1}" type="presOf" srcId="{661E68E3-AFC0-4561-A432-602E9A2579D5}" destId="{4A7EC5D3-ECBA-4C52-A226-F575F1166FA3}" srcOrd="0" destOrd="0" presId="urn:microsoft.com/office/officeart/2005/8/layout/hierarchy2"/>
    <dgm:cxn modelId="{0ADE2C30-89C8-4C90-BF6A-C37B5EC7EAE1}" srcId="{4AF2FCD8-866D-43CC-82BD-CB332DE96F9D}" destId="{B569455E-0ED4-4FD7-810D-ABBCC50F2A62}" srcOrd="0" destOrd="0" parTransId="{4913592A-745E-4276-815C-32D0490FBD54}" sibTransId="{782BC61C-1CA3-4FBB-BB19-1D49A7676436}"/>
    <dgm:cxn modelId="{C3F7513A-8C52-4AC6-A0DE-A5E977422DCF}" srcId="{C131C7F2-9165-4C95-8355-BF91BC609C86}" destId="{DEDE1CCF-ECE1-495F-BAAE-8555934CA2FF}" srcOrd="0" destOrd="0" parTransId="{B65F8F9F-6A0C-43E9-A710-AC27E21FB20E}" sibTransId="{FD513ED2-CD5C-4759-B184-764660D45927}"/>
    <dgm:cxn modelId="{00D1E53C-5724-4375-A842-62BF45FA86B0}" srcId="{FB42DA00-8E8D-4FD9-974A-BA633F701954}" destId="{670D0F99-0FB4-4799-ADFA-A9712EBDC20F}" srcOrd="3" destOrd="0" parTransId="{A3AF38EA-0704-4DC6-9695-BD1C2B9BEF3F}" sibTransId="{1A020146-6F2A-4566-B0E5-423E7AF0A973}"/>
    <dgm:cxn modelId="{A4BC8240-A945-449D-8C4F-DE2031928AE6}" type="presOf" srcId="{59B2CCA5-E2AB-47CF-856D-E06B3547D2A5}" destId="{5D50D612-11CA-4D10-8E43-C9748E509204}" srcOrd="1" destOrd="0" presId="urn:microsoft.com/office/officeart/2005/8/layout/hierarchy2"/>
    <dgm:cxn modelId="{4F2ABE5B-7309-43C7-804B-83F8B4CE650D}" type="presOf" srcId="{B0E5C629-7D8F-462B-AB75-60175AA9D278}" destId="{9834428F-D82E-45FE-BA29-B572204402E5}" srcOrd="1" destOrd="0" presId="urn:microsoft.com/office/officeart/2005/8/layout/hierarchy2"/>
    <dgm:cxn modelId="{C39E7C5F-D19D-4F5D-8F02-725AAB77150D}" type="presOf" srcId="{4AF2FCD8-866D-43CC-82BD-CB332DE96F9D}" destId="{3D45C31D-7242-4318-BD04-4AF57548FBC8}" srcOrd="0" destOrd="0" presId="urn:microsoft.com/office/officeart/2005/8/layout/hierarchy2"/>
    <dgm:cxn modelId="{38F17742-A263-497D-9691-6944103C4AA2}" type="presOf" srcId="{0D109D5C-F3E2-4DDC-8DA5-98E78DE52D02}" destId="{E71E90EC-B015-4604-970F-7660ACD1EA46}" srcOrd="0" destOrd="0" presId="urn:microsoft.com/office/officeart/2005/8/layout/hierarchy2"/>
    <dgm:cxn modelId="{148D0D43-DE3C-4E2C-8A26-0CFDF685DD9A}" type="presOf" srcId="{2C0F0BBE-7ED4-43FB-A6A5-46D4FDCF1CEB}" destId="{D8D8DA6D-3B58-4F73-BC37-83E1D314C0C5}" srcOrd="0" destOrd="0" presId="urn:microsoft.com/office/officeart/2005/8/layout/hierarchy2"/>
    <dgm:cxn modelId="{8BD42A64-1217-45D9-829B-34E6B2725A13}" type="presOf" srcId="{CD7DA766-2F14-49C0-84F9-4A608D9623F1}" destId="{27AB3816-5E1E-468D-AFA5-D1CF49DCF82D}" srcOrd="0" destOrd="0" presId="urn:microsoft.com/office/officeart/2005/8/layout/hierarchy2"/>
    <dgm:cxn modelId="{B7004944-BAB5-459A-9371-A7245179D0AE}" type="presOf" srcId="{A3AF38EA-0704-4DC6-9695-BD1C2B9BEF3F}" destId="{CEF1F672-5389-4CAE-B263-3CE6855E9FEC}" srcOrd="1" destOrd="0" presId="urn:microsoft.com/office/officeart/2005/8/layout/hierarchy2"/>
    <dgm:cxn modelId="{8A473765-AA37-4188-AEC1-6C0A76CD2FE7}" srcId="{DEDE1CCF-ECE1-495F-BAAE-8555934CA2FF}" destId="{4AF2FCD8-866D-43CC-82BD-CB332DE96F9D}" srcOrd="1" destOrd="0" parTransId="{2C0F0BBE-7ED4-43FB-A6A5-46D4FDCF1CEB}" sibTransId="{6DAB8407-E989-4542-A0E6-6442004EF4C9}"/>
    <dgm:cxn modelId="{D62C4366-3B0A-424C-AAFF-301A65072F04}" srcId="{4AF2FCD8-866D-43CC-82BD-CB332DE96F9D}" destId="{661E68E3-AFC0-4561-A432-602E9A2579D5}" srcOrd="2" destOrd="0" parTransId="{998B660D-B114-4585-BB21-761ACE2785EC}" sibTransId="{87D05524-96F0-494D-B3F8-6C59740211EC}"/>
    <dgm:cxn modelId="{02573247-11FC-4E26-B458-EDBBD871651E}" type="presOf" srcId="{998B660D-B114-4585-BB21-761ACE2785EC}" destId="{FB1BC16D-596A-43BA-AEB5-6C2509B44500}" srcOrd="1" destOrd="0" presId="urn:microsoft.com/office/officeart/2005/8/layout/hierarchy2"/>
    <dgm:cxn modelId="{CB0A2A68-AA24-4D6A-BD74-B9E7ABA743B7}" type="presOf" srcId="{B0E5C629-7D8F-462B-AB75-60175AA9D278}" destId="{FCC2C0ED-E0BB-462B-98CF-884519E4138F}" srcOrd="0" destOrd="0" presId="urn:microsoft.com/office/officeart/2005/8/layout/hierarchy2"/>
    <dgm:cxn modelId="{89BD724D-F9B3-40AD-A63D-628E101B3D55}" type="presOf" srcId="{D92C2AB1-BE53-4300-BF4D-4B4EAED3700B}" destId="{DE615A47-EEE8-43CF-9EF3-FD11BEE0F418}" srcOrd="1" destOrd="0" presId="urn:microsoft.com/office/officeart/2005/8/layout/hierarchy2"/>
    <dgm:cxn modelId="{B052884F-09C7-4605-9E43-5E0C706AA5E4}" srcId="{4AF2FCD8-866D-43CC-82BD-CB332DE96F9D}" destId="{E7C32AA7-F7F8-460B-B1D3-B96607E80CEB}" srcOrd="1" destOrd="0" parTransId="{CD7DA766-2F14-49C0-84F9-4A608D9623F1}" sibTransId="{7CEB74AF-B8E6-451B-9EEB-529B91C31E43}"/>
    <dgm:cxn modelId="{E3BE6150-0CDC-4223-B38A-DD9549B73AB2}" type="presOf" srcId="{9833964C-6E6B-4FC5-A7CA-B9E05F88B3AF}" destId="{D88D12F6-6EE8-40A0-B5C2-F5080862A16E}" srcOrd="0" destOrd="0" presId="urn:microsoft.com/office/officeart/2005/8/layout/hierarchy2"/>
    <dgm:cxn modelId="{2E70BC72-501F-4ED1-B5F9-F4E0CB298CDD}" type="presOf" srcId="{2237C400-72CF-4B54-985B-CDE752851034}" destId="{641B60DB-8D92-4AB6-BB10-36F8BF9105D6}" srcOrd="0" destOrd="0" presId="urn:microsoft.com/office/officeart/2005/8/layout/hierarchy2"/>
    <dgm:cxn modelId="{786E8B55-8D68-4DE7-88BD-EFF1BB2F1BC4}" srcId="{FB42DA00-8E8D-4FD9-974A-BA633F701954}" destId="{41BF8810-246F-440C-BE80-57A7303A70C7}" srcOrd="0" destOrd="0" parTransId="{287C2FAD-4851-467F-BCCA-2B133E704274}" sibTransId="{26DE7C80-1309-471F-9776-56313242A8D8}"/>
    <dgm:cxn modelId="{2CBD0C5A-372B-4A99-BF26-D7912CEAE4AE}" srcId="{4AF2FCD8-866D-43CC-82BD-CB332DE96F9D}" destId="{B0A93521-06FD-4EA5-8A9F-C1ABFDDC1AE6}" srcOrd="4" destOrd="0" parTransId="{950D3063-F52D-4191-B74B-0603A2D16B22}" sibTransId="{F8D15250-F4F6-4AC9-B169-8099A6C8721E}"/>
    <dgm:cxn modelId="{D88BF77D-A928-41F3-B7F7-85ED286DD741}" srcId="{FB42DA00-8E8D-4FD9-974A-BA633F701954}" destId="{D13B4EE3-9471-40C1-B651-A9F1FBF09863}" srcOrd="2" destOrd="0" parTransId="{B0E5C629-7D8F-462B-AB75-60175AA9D278}" sibTransId="{51C02602-6679-45F5-9282-98415C4B16E2}"/>
    <dgm:cxn modelId="{0CC16584-529F-4AE2-9FDE-9D042B35511D}" srcId="{FB42DA00-8E8D-4FD9-974A-BA633F701954}" destId="{F1BDCED8-3694-4156-97B9-B8C9CFF1D6B5}" srcOrd="5" destOrd="0" parTransId="{D92C2AB1-BE53-4300-BF4D-4B4EAED3700B}" sibTransId="{9BA43865-BF18-42F6-8B63-2C7120C26CE8}"/>
    <dgm:cxn modelId="{E5D51A87-3022-4CF8-AC81-79294BBCDDBC}" srcId="{4AF2FCD8-866D-43CC-82BD-CB332DE96F9D}" destId="{EC69CD53-E647-41C5-A0DC-A5154987109E}" srcOrd="5" destOrd="0" parTransId="{59B2CCA5-E2AB-47CF-856D-E06B3547D2A5}" sibTransId="{AED9C810-8C22-4D16-9173-514BCE487AFA}"/>
    <dgm:cxn modelId="{506D328A-4714-4684-B588-D77B47F785F0}" srcId="{FB42DA00-8E8D-4FD9-974A-BA633F701954}" destId="{0D109D5C-F3E2-4DDC-8DA5-98E78DE52D02}" srcOrd="4" destOrd="0" parTransId="{9833964C-6E6B-4FC5-A7CA-B9E05F88B3AF}" sibTransId="{FEB2E2CB-EBAB-4BED-86ED-6E766DE36AF9}"/>
    <dgm:cxn modelId="{E221BD8C-2830-4DC8-B63A-6489A32FD1B4}" type="presOf" srcId="{4913592A-745E-4276-815C-32D0490FBD54}" destId="{C3B7C633-7FAF-48FA-8032-26EDFFE43FD4}" srcOrd="1" destOrd="0" presId="urn:microsoft.com/office/officeart/2005/8/layout/hierarchy2"/>
    <dgm:cxn modelId="{835F8A9D-ECC4-466C-9CF1-56C508B8EAF8}" type="presOf" srcId="{D92C2AB1-BE53-4300-BF4D-4B4EAED3700B}" destId="{7C064DBC-B7B4-485F-85C4-5DB93CA71E1F}" srcOrd="0" destOrd="0" presId="urn:microsoft.com/office/officeart/2005/8/layout/hierarchy2"/>
    <dgm:cxn modelId="{DC02439F-32E0-4B47-8843-7FA05A945E78}" type="presOf" srcId="{24EA048D-2F74-4C83-BEDA-C6D0D3279CF8}" destId="{EF9EE54A-0B2B-4BBF-842B-818DF6C936C7}" srcOrd="1" destOrd="0" presId="urn:microsoft.com/office/officeart/2005/8/layout/hierarchy2"/>
    <dgm:cxn modelId="{A7E5B5A3-3B7B-4D42-88E7-480C08BF96DC}" type="presOf" srcId="{A3AF38EA-0704-4DC6-9695-BD1C2B9BEF3F}" destId="{C26D57C3-CB24-4939-B99B-BA7FE0133BDE}" srcOrd="0" destOrd="0" presId="urn:microsoft.com/office/officeart/2005/8/layout/hierarchy2"/>
    <dgm:cxn modelId="{CBBA77A9-4858-4D2F-8DA5-3980DA2C96CB}" srcId="{4AF2FCD8-866D-43CC-82BD-CB332DE96F9D}" destId="{70F9D7F7-094A-404F-81A8-4DB87ADAA06C}" srcOrd="3" destOrd="0" parTransId="{24EA048D-2F74-4C83-BEDA-C6D0D3279CF8}" sibTransId="{FFC1D84F-DAB6-4316-ACE8-5860AF4E3E8A}"/>
    <dgm:cxn modelId="{0C7FCEA9-CE65-4854-83C6-9B25F6E8749A}" type="presOf" srcId="{70F9D7F7-094A-404F-81A8-4DB87ADAA06C}" destId="{1E88F637-4C5E-44FC-BDED-D59C396F1B38}" srcOrd="0" destOrd="0" presId="urn:microsoft.com/office/officeart/2005/8/layout/hierarchy2"/>
    <dgm:cxn modelId="{FC006BAB-0B91-46AC-A5E8-A54D58C0DD47}" type="presOf" srcId="{C131C7F2-9165-4C95-8355-BF91BC609C86}" destId="{4FCDD5C0-7DF8-495B-A641-BEA64C3ABCD0}" srcOrd="0" destOrd="0" presId="urn:microsoft.com/office/officeart/2005/8/layout/hierarchy2"/>
    <dgm:cxn modelId="{F89318B2-B41B-4373-A128-9F9D49276215}" type="presOf" srcId="{586BF23B-14D5-469B-A04C-780847F6832B}" destId="{5F0627E1-867D-4C18-B907-B5224FF18CFB}" srcOrd="1" destOrd="0" presId="urn:microsoft.com/office/officeart/2005/8/layout/hierarchy2"/>
    <dgm:cxn modelId="{496880B3-1ECC-4D6A-94C5-1DF676A55155}" type="presOf" srcId="{950D3063-F52D-4191-B74B-0603A2D16B22}" destId="{9A6050D9-5B7C-4D6E-B233-657181897A6C}" srcOrd="0" destOrd="0" presId="urn:microsoft.com/office/officeart/2005/8/layout/hierarchy2"/>
    <dgm:cxn modelId="{078CD0B4-DDE1-458F-84F1-8D402FA14905}" type="presOf" srcId="{F1BDCED8-3694-4156-97B9-B8C9CFF1D6B5}" destId="{1F26DE3A-4C46-4A32-90AD-358DE88DEB03}" srcOrd="0" destOrd="0" presId="urn:microsoft.com/office/officeart/2005/8/layout/hierarchy2"/>
    <dgm:cxn modelId="{B02572B6-0C2E-44EF-850C-9E2314F28426}" type="presOf" srcId="{41BF8810-246F-440C-BE80-57A7303A70C7}" destId="{D7E88F93-8D38-444F-A463-D7B5DB397F3C}" srcOrd="0" destOrd="0" presId="urn:microsoft.com/office/officeart/2005/8/layout/hierarchy2"/>
    <dgm:cxn modelId="{226250BE-E587-4394-8383-1E74FDC6EA22}" type="presOf" srcId="{950D3063-F52D-4191-B74B-0603A2D16B22}" destId="{ED2BE926-D958-43B0-B941-9FBC2D5CA31D}" srcOrd="1" destOrd="0" presId="urn:microsoft.com/office/officeart/2005/8/layout/hierarchy2"/>
    <dgm:cxn modelId="{131B13C1-4EA8-44F4-843F-CFE31F40C747}" type="presOf" srcId="{E7C32AA7-F7F8-460B-B1D3-B96607E80CEB}" destId="{6B7421E2-8FE1-47B2-AEF7-4A856985712D}" srcOrd="0" destOrd="0" presId="urn:microsoft.com/office/officeart/2005/8/layout/hierarchy2"/>
    <dgm:cxn modelId="{5F6435C6-FC0A-4BD6-B789-1D0117575271}" type="presOf" srcId="{2C0F0BBE-7ED4-43FB-A6A5-46D4FDCF1CEB}" destId="{ED50E893-5612-4CCA-9F49-D26FF1053C9D}" srcOrd="1" destOrd="0" presId="urn:microsoft.com/office/officeart/2005/8/layout/hierarchy2"/>
    <dgm:cxn modelId="{79E1C4C8-D542-494C-A58B-E44086052BCD}" type="presOf" srcId="{24EA048D-2F74-4C83-BEDA-C6D0D3279CF8}" destId="{43FB6F0A-B923-4265-BF47-B193B806DBA6}" srcOrd="0" destOrd="0" presId="urn:microsoft.com/office/officeart/2005/8/layout/hierarchy2"/>
    <dgm:cxn modelId="{9EC3F4CC-2D1A-4072-AE97-4E7A30047FC2}" type="presOf" srcId="{B0A93521-06FD-4EA5-8A9F-C1ABFDDC1AE6}" destId="{E044101B-B5B8-41C1-9863-A03A2EC9B550}" srcOrd="0" destOrd="0" presId="urn:microsoft.com/office/officeart/2005/8/layout/hierarchy2"/>
    <dgm:cxn modelId="{283D15CF-597D-4209-8B7C-1BCC565E0291}" type="presOf" srcId="{586BF23B-14D5-469B-A04C-780847F6832B}" destId="{B125741C-711A-40E4-84FF-E8EA07FEC877}" srcOrd="0" destOrd="0" presId="urn:microsoft.com/office/officeart/2005/8/layout/hierarchy2"/>
    <dgm:cxn modelId="{AFFC84CF-F150-424C-AE61-D1D5DEC6171E}" type="presOf" srcId="{2237C400-72CF-4B54-985B-CDE752851034}" destId="{834297AE-4552-4C48-892C-5F90B53193FF}" srcOrd="1" destOrd="0" presId="urn:microsoft.com/office/officeart/2005/8/layout/hierarchy2"/>
    <dgm:cxn modelId="{C76106D1-4B7A-468E-BFC4-A8540D39E2AF}" type="presOf" srcId="{9833964C-6E6B-4FC5-A7CA-B9E05F88B3AF}" destId="{E642F749-0DF9-4CC4-87B6-5585BE1B32EE}" srcOrd="1" destOrd="0" presId="urn:microsoft.com/office/officeart/2005/8/layout/hierarchy2"/>
    <dgm:cxn modelId="{A7A824D6-ED95-4FC7-88E6-445AA3047B41}" srcId="{DEDE1CCF-ECE1-495F-BAAE-8555934CA2FF}" destId="{FB42DA00-8E8D-4FD9-974A-BA633F701954}" srcOrd="0" destOrd="0" parTransId="{586BF23B-14D5-469B-A04C-780847F6832B}" sibTransId="{9EE9F9D2-55B0-4211-BF94-816BD37571BB}"/>
    <dgm:cxn modelId="{7D145AD8-184E-4EB4-A0C4-3412028B60FC}" type="presOf" srcId="{D13B4EE3-9471-40C1-B651-A9F1FBF09863}" destId="{7DD809A9-3892-46BE-AB56-39C50A08D8D1}" srcOrd="0" destOrd="0" presId="urn:microsoft.com/office/officeart/2005/8/layout/hierarchy2"/>
    <dgm:cxn modelId="{A7EE57DE-5DF0-4C9F-B820-C4F999B54C93}" srcId="{FB42DA00-8E8D-4FD9-974A-BA633F701954}" destId="{09D8ED11-6020-4937-8F61-2AE3930A129D}" srcOrd="1" destOrd="0" parTransId="{2237C400-72CF-4B54-985B-CDE752851034}" sibTransId="{624315FB-BCC3-4447-B6C7-2687BD87B7B2}"/>
    <dgm:cxn modelId="{C242D3DF-5D1F-48BE-830C-EC5D24B5233F}" type="presOf" srcId="{CD7DA766-2F14-49C0-84F9-4A608D9623F1}" destId="{DE4C068C-C169-4BA6-919E-3D859419C53B}" srcOrd="1" destOrd="0" presId="urn:microsoft.com/office/officeart/2005/8/layout/hierarchy2"/>
    <dgm:cxn modelId="{51D19BE2-A270-49BA-A052-26ED4EA64EAE}" type="presOf" srcId="{287C2FAD-4851-467F-BCCA-2B133E704274}" destId="{6FB71397-F022-4C08-BFFC-3BD7620B8A50}" srcOrd="1" destOrd="0" presId="urn:microsoft.com/office/officeart/2005/8/layout/hierarchy2"/>
    <dgm:cxn modelId="{EB89DFE2-2B9C-490C-B63C-77F0FEE8A9C9}" type="presOf" srcId="{FB42DA00-8E8D-4FD9-974A-BA633F701954}" destId="{9FC85940-85BF-488F-881B-FBB597C1C64F}" srcOrd="0" destOrd="0" presId="urn:microsoft.com/office/officeart/2005/8/layout/hierarchy2"/>
    <dgm:cxn modelId="{75E52AE3-168B-4DA1-9B78-6292987666D4}" type="presOf" srcId="{EC69CD53-E647-41C5-A0DC-A5154987109E}" destId="{BC4CC47C-B750-43E8-BD40-A967FDF6CF6E}" srcOrd="0" destOrd="0" presId="urn:microsoft.com/office/officeart/2005/8/layout/hierarchy2"/>
    <dgm:cxn modelId="{501C1BF8-31FC-472F-AE68-8F9A1CBBE0FD}" type="presOf" srcId="{DEDE1CCF-ECE1-495F-BAAE-8555934CA2FF}" destId="{BB0863E3-A4EE-4B57-84E6-FECE2676A8F5}" srcOrd="0" destOrd="0" presId="urn:microsoft.com/office/officeart/2005/8/layout/hierarchy2"/>
    <dgm:cxn modelId="{B85215FC-4744-4EB4-B06A-14917B3EFE81}" type="presOf" srcId="{287C2FAD-4851-467F-BCCA-2B133E704274}" destId="{07746094-34EB-45B0-B1C9-5D2F7A8FD8FB}" srcOrd="0" destOrd="0" presId="urn:microsoft.com/office/officeart/2005/8/layout/hierarchy2"/>
    <dgm:cxn modelId="{DC1E7DF0-1222-4190-89DD-876D1ACCF314}" type="presParOf" srcId="{4FCDD5C0-7DF8-495B-A641-BEA64C3ABCD0}" destId="{F71754D4-2A10-4A43-805F-5FF8500BEB83}" srcOrd="0" destOrd="0" presId="urn:microsoft.com/office/officeart/2005/8/layout/hierarchy2"/>
    <dgm:cxn modelId="{51D43E2A-0CD5-4CF0-AD95-0FC0F3EA9BDB}" type="presParOf" srcId="{F71754D4-2A10-4A43-805F-5FF8500BEB83}" destId="{BB0863E3-A4EE-4B57-84E6-FECE2676A8F5}" srcOrd="0" destOrd="0" presId="urn:microsoft.com/office/officeart/2005/8/layout/hierarchy2"/>
    <dgm:cxn modelId="{04DC3274-4837-4162-B2A3-FEF1464609FB}" type="presParOf" srcId="{F71754D4-2A10-4A43-805F-5FF8500BEB83}" destId="{EF2102A0-9FCD-4346-B2CD-AF96CFD766C5}" srcOrd="1" destOrd="0" presId="urn:microsoft.com/office/officeart/2005/8/layout/hierarchy2"/>
    <dgm:cxn modelId="{03061424-7308-4669-AF8A-36BAE6A10482}" type="presParOf" srcId="{EF2102A0-9FCD-4346-B2CD-AF96CFD766C5}" destId="{B125741C-711A-40E4-84FF-E8EA07FEC877}" srcOrd="0" destOrd="0" presId="urn:microsoft.com/office/officeart/2005/8/layout/hierarchy2"/>
    <dgm:cxn modelId="{70253354-CC44-4547-AF84-D1BF40465111}" type="presParOf" srcId="{B125741C-711A-40E4-84FF-E8EA07FEC877}" destId="{5F0627E1-867D-4C18-B907-B5224FF18CFB}" srcOrd="0" destOrd="0" presId="urn:microsoft.com/office/officeart/2005/8/layout/hierarchy2"/>
    <dgm:cxn modelId="{D9D18959-3474-4C9B-8D91-09704CA53AE5}" type="presParOf" srcId="{EF2102A0-9FCD-4346-B2CD-AF96CFD766C5}" destId="{699B9218-AC8C-4C7D-A848-41E9BB30FF45}" srcOrd="1" destOrd="0" presId="urn:microsoft.com/office/officeart/2005/8/layout/hierarchy2"/>
    <dgm:cxn modelId="{1A24DB30-272E-40DD-BBED-704D1F6FB625}" type="presParOf" srcId="{699B9218-AC8C-4C7D-A848-41E9BB30FF45}" destId="{9FC85940-85BF-488F-881B-FBB597C1C64F}" srcOrd="0" destOrd="0" presId="urn:microsoft.com/office/officeart/2005/8/layout/hierarchy2"/>
    <dgm:cxn modelId="{84BB1159-B094-486F-BE34-18A7B0AD8007}" type="presParOf" srcId="{699B9218-AC8C-4C7D-A848-41E9BB30FF45}" destId="{5F687E4B-5450-4D79-B2D6-C2B92BF35BFB}" srcOrd="1" destOrd="0" presId="urn:microsoft.com/office/officeart/2005/8/layout/hierarchy2"/>
    <dgm:cxn modelId="{F87F6193-D6BF-4051-865C-689269C91CEC}" type="presParOf" srcId="{5F687E4B-5450-4D79-B2D6-C2B92BF35BFB}" destId="{07746094-34EB-45B0-B1C9-5D2F7A8FD8FB}" srcOrd="0" destOrd="0" presId="urn:microsoft.com/office/officeart/2005/8/layout/hierarchy2"/>
    <dgm:cxn modelId="{B827A5B9-4731-4761-9AD0-7C991DA12D09}" type="presParOf" srcId="{07746094-34EB-45B0-B1C9-5D2F7A8FD8FB}" destId="{6FB71397-F022-4C08-BFFC-3BD7620B8A50}" srcOrd="0" destOrd="0" presId="urn:microsoft.com/office/officeart/2005/8/layout/hierarchy2"/>
    <dgm:cxn modelId="{6A3ABB99-7AD3-4E44-B4CA-BC79E5A800FD}" type="presParOf" srcId="{5F687E4B-5450-4D79-B2D6-C2B92BF35BFB}" destId="{4496CA8C-6533-4E7D-B050-9362A3538898}" srcOrd="1" destOrd="0" presId="urn:microsoft.com/office/officeart/2005/8/layout/hierarchy2"/>
    <dgm:cxn modelId="{31AC8D5D-BAB1-44EE-BE22-9A804D854759}" type="presParOf" srcId="{4496CA8C-6533-4E7D-B050-9362A3538898}" destId="{D7E88F93-8D38-444F-A463-D7B5DB397F3C}" srcOrd="0" destOrd="0" presId="urn:microsoft.com/office/officeart/2005/8/layout/hierarchy2"/>
    <dgm:cxn modelId="{5A59E8F8-5F5F-4669-8D83-565A6397436F}" type="presParOf" srcId="{4496CA8C-6533-4E7D-B050-9362A3538898}" destId="{F71835D8-94A5-4796-862A-41BA873A70CF}" srcOrd="1" destOrd="0" presId="urn:microsoft.com/office/officeart/2005/8/layout/hierarchy2"/>
    <dgm:cxn modelId="{FEC18924-57C3-4BF1-8E64-96A5D31F1A52}" type="presParOf" srcId="{5F687E4B-5450-4D79-B2D6-C2B92BF35BFB}" destId="{641B60DB-8D92-4AB6-BB10-36F8BF9105D6}" srcOrd="2" destOrd="0" presId="urn:microsoft.com/office/officeart/2005/8/layout/hierarchy2"/>
    <dgm:cxn modelId="{F68184ED-60ED-4C24-AC91-BA786A116494}" type="presParOf" srcId="{641B60DB-8D92-4AB6-BB10-36F8BF9105D6}" destId="{834297AE-4552-4C48-892C-5F90B53193FF}" srcOrd="0" destOrd="0" presId="urn:microsoft.com/office/officeart/2005/8/layout/hierarchy2"/>
    <dgm:cxn modelId="{4515F8C9-B145-46B5-B342-C45F4D8FB0D4}" type="presParOf" srcId="{5F687E4B-5450-4D79-B2D6-C2B92BF35BFB}" destId="{54E81549-3CB8-47FE-BE04-26092A21B3AF}" srcOrd="3" destOrd="0" presId="urn:microsoft.com/office/officeart/2005/8/layout/hierarchy2"/>
    <dgm:cxn modelId="{27B52D68-5F05-4DE4-B894-54E1BC29F3B8}" type="presParOf" srcId="{54E81549-3CB8-47FE-BE04-26092A21B3AF}" destId="{F0ECA8A4-A3C6-47ED-ACDD-EAAAAF35DFAD}" srcOrd="0" destOrd="0" presId="urn:microsoft.com/office/officeart/2005/8/layout/hierarchy2"/>
    <dgm:cxn modelId="{DD7FD7E7-B354-4053-B763-40B2FA875649}" type="presParOf" srcId="{54E81549-3CB8-47FE-BE04-26092A21B3AF}" destId="{E8478DE4-08AE-4162-9901-008FF8D9679A}" srcOrd="1" destOrd="0" presId="urn:microsoft.com/office/officeart/2005/8/layout/hierarchy2"/>
    <dgm:cxn modelId="{F13735A1-1238-4F1F-9E7F-56FF778C9FEA}" type="presParOf" srcId="{5F687E4B-5450-4D79-B2D6-C2B92BF35BFB}" destId="{FCC2C0ED-E0BB-462B-98CF-884519E4138F}" srcOrd="4" destOrd="0" presId="urn:microsoft.com/office/officeart/2005/8/layout/hierarchy2"/>
    <dgm:cxn modelId="{6B7FE7EF-BF7B-4511-A2EC-C09AAFA58516}" type="presParOf" srcId="{FCC2C0ED-E0BB-462B-98CF-884519E4138F}" destId="{9834428F-D82E-45FE-BA29-B572204402E5}" srcOrd="0" destOrd="0" presId="urn:microsoft.com/office/officeart/2005/8/layout/hierarchy2"/>
    <dgm:cxn modelId="{693AD20D-C0DB-4748-A966-3EEAC100DC29}" type="presParOf" srcId="{5F687E4B-5450-4D79-B2D6-C2B92BF35BFB}" destId="{168674CC-FDB2-49CC-8431-7508CF4051A6}" srcOrd="5" destOrd="0" presId="urn:microsoft.com/office/officeart/2005/8/layout/hierarchy2"/>
    <dgm:cxn modelId="{305D98B1-DD72-4B49-8589-8ACA21571BD1}" type="presParOf" srcId="{168674CC-FDB2-49CC-8431-7508CF4051A6}" destId="{7DD809A9-3892-46BE-AB56-39C50A08D8D1}" srcOrd="0" destOrd="0" presId="urn:microsoft.com/office/officeart/2005/8/layout/hierarchy2"/>
    <dgm:cxn modelId="{A1B448B0-5BE9-48C9-851C-05F6297E7433}" type="presParOf" srcId="{168674CC-FDB2-49CC-8431-7508CF4051A6}" destId="{E85E4BA3-CF1C-489B-BDEA-5B85EE9FD9B5}" srcOrd="1" destOrd="0" presId="urn:microsoft.com/office/officeart/2005/8/layout/hierarchy2"/>
    <dgm:cxn modelId="{659EB60D-0CC9-44CD-BA1B-53AD1A48BE81}" type="presParOf" srcId="{5F687E4B-5450-4D79-B2D6-C2B92BF35BFB}" destId="{C26D57C3-CB24-4939-B99B-BA7FE0133BDE}" srcOrd="6" destOrd="0" presId="urn:microsoft.com/office/officeart/2005/8/layout/hierarchy2"/>
    <dgm:cxn modelId="{ACFB9430-8C77-4DEF-A717-EABDEE223E09}" type="presParOf" srcId="{C26D57C3-CB24-4939-B99B-BA7FE0133BDE}" destId="{CEF1F672-5389-4CAE-B263-3CE6855E9FEC}" srcOrd="0" destOrd="0" presId="urn:microsoft.com/office/officeart/2005/8/layout/hierarchy2"/>
    <dgm:cxn modelId="{B7FAA080-5B28-4E0A-8B38-1023B89E7BD7}" type="presParOf" srcId="{5F687E4B-5450-4D79-B2D6-C2B92BF35BFB}" destId="{90392218-C4B2-4323-8E0B-6D9C9C2DBB10}" srcOrd="7" destOrd="0" presId="urn:microsoft.com/office/officeart/2005/8/layout/hierarchy2"/>
    <dgm:cxn modelId="{B2DFA51C-3E36-48C7-B873-1D78D931BF3A}" type="presParOf" srcId="{90392218-C4B2-4323-8E0B-6D9C9C2DBB10}" destId="{3A7B90FF-262B-449E-A01B-4225DF225A50}" srcOrd="0" destOrd="0" presId="urn:microsoft.com/office/officeart/2005/8/layout/hierarchy2"/>
    <dgm:cxn modelId="{F9810D9F-79AE-4712-A7C7-D55F2A0CA073}" type="presParOf" srcId="{90392218-C4B2-4323-8E0B-6D9C9C2DBB10}" destId="{66DEED40-D149-4E97-8F79-F70AB795696B}" srcOrd="1" destOrd="0" presId="urn:microsoft.com/office/officeart/2005/8/layout/hierarchy2"/>
    <dgm:cxn modelId="{9C57BEEC-55A3-4575-BF00-1FC113832378}" type="presParOf" srcId="{5F687E4B-5450-4D79-B2D6-C2B92BF35BFB}" destId="{D88D12F6-6EE8-40A0-B5C2-F5080862A16E}" srcOrd="8" destOrd="0" presId="urn:microsoft.com/office/officeart/2005/8/layout/hierarchy2"/>
    <dgm:cxn modelId="{5F9DE5A5-1E82-4834-AA88-689E58073E14}" type="presParOf" srcId="{D88D12F6-6EE8-40A0-B5C2-F5080862A16E}" destId="{E642F749-0DF9-4CC4-87B6-5585BE1B32EE}" srcOrd="0" destOrd="0" presId="urn:microsoft.com/office/officeart/2005/8/layout/hierarchy2"/>
    <dgm:cxn modelId="{9239B91D-898F-4BDA-8A70-DBDBC61E4051}" type="presParOf" srcId="{5F687E4B-5450-4D79-B2D6-C2B92BF35BFB}" destId="{9A385286-E0FA-478F-B13D-41ED7B1AD431}" srcOrd="9" destOrd="0" presId="urn:microsoft.com/office/officeart/2005/8/layout/hierarchy2"/>
    <dgm:cxn modelId="{76423875-A742-4A05-94C2-C391B71DDDDF}" type="presParOf" srcId="{9A385286-E0FA-478F-B13D-41ED7B1AD431}" destId="{E71E90EC-B015-4604-970F-7660ACD1EA46}" srcOrd="0" destOrd="0" presId="urn:microsoft.com/office/officeart/2005/8/layout/hierarchy2"/>
    <dgm:cxn modelId="{C2E8BCDA-9F9E-4AE7-AEFB-12C47F39E267}" type="presParOf" srcId="{9A385286-E0FA-478F-B13D-41ED7B1AD431}" destId="{52D5709B-10CB-45A4-9875-61357687E726}" srcOrd="1" destOrd="0" presId="urn:microsoft.com/office/officeart/2005/8/layout/hierarchy2"/>
    <dgm:cxn modelId="{3A26FBFA-B040-43F9-86FF-60E4FBAE8E1B}" type="presParOf" srcId="{5F687E4B-5450-4D79-B2D6-C2B92BF35BFB}" destId="{7C064DBC-B7B4-485F-85C4-5DB93CA71E1F}" srcOrd="10" destOrd="0" presId="urn:microsoft.com/office/officeart/2005/8/layout/hierarchy2"/>
    <dgm:cxn modelId="{8D1950C8-96D0-4BE6-937B-D495D2BD6E92}" type="presParOf" srcId="{7C064DBC-B7B4-485F-85C4-5DB93CA71E1F}" destId="{DE615A47-EEE8-43CF-9EF3-FD11BEE0F418}" srcOrd="0" destOrd="0" presId="urn:microsoft.com/office/officeart/2005/8/layout/hierarchy2"/>
    <dgm:cxn modelId="{841F9F9B-0774-482C-ABD0-5770D1799426}" type="presParOf" srcId="{5F687E4B-5450-4D79-B2D6-C2B92BF35BFB}" destId="{B3076A96-6B26-4B67-9199-F819ACF86979}" srcOrd="11" destOrd="0" presId="urn:microsoft.com/office/officeart/2005/8/layout/hierarchy2"/>
    <dgm:cxn modelId="{4EFC8CA5-2ED7-4D98-917C-DBB29684A930}" type="presParOf" srcId="{B3076A96-6B26-4B67-9199-F819ACF86979}" destId="{1F26DE3A-4C46-4A32-90AD-358DE88DEB03}" srcOrd="0" destOrd="0" presId="urn:microsoft.com/office/officeart/2005/8/layout/hierarchy2"/>
    <dgm:cxn modelId="{17393165-4E73-4DE0-98E6-F50AFD5906F5}" type="presParOf" srcId="{B3076A96-6B26-4B67-9199-F819ACF86979}" destId="{08BE37A6-DEE8-4A54-8FE1-22183C0AEDA5}" srcOrd="1" destOrd="0" presId="urn:microsoft.com/office/officeart/2005/8/layout/hierarchy2"/>
    <dgm:cxn modelId="{8E395493-BC99-4798-BB80-237EA63C3973}" type="presParOf" srcId="{EF2102A0-9FCD-4346-B2CD-AF96CFD766C5}" destId="{D8D8DA6D-3B58-4F73-BC37-83E1D314C0C5}" srcOrd="2" destOrd="0" presId="urn:microsoft.com/office/officeart/2005/8/layout/hierarchy2"/>
    <dgm:cxn modelId="{9BB10420-29D1-4A21-A11E-11EF839A630C}" type="presParOf" srcId="{D8D8DA6D-3B58-4F73-BC37-83E1D314C0C5}" destId="{ED50E893-5612-4CCA-9F49-D26FF1053C9D}" srcOrd="0" destOrd="0" presId="urn:microsoft.com/office/officeart/2005/8/layout/hierarchy2"/>
    <dgm:cxn modelId="{541E5E23-C7C1-417C-901F-94BC8B5B5F8F}" type="presParOf" srcId="{EF2102A0-9FCD-4346-B2CD-AF96CFD766C5}" destId="{B4882257-3CC8-459A-8760-23AB7B8E52E7}" srcOrd="3" destOrd="0" presId="urn:microsoft.com/office/officeart/2005/8/layout/hierarchy2"/>
    <dgm:cxn modelId="{A3B3C6E0-62B2-4ED4-BC58-BEA6236FE4D0}" type="presParOf" srcId="{B4882257-3CC8-459A-8760-23AB7B8E52E7}" destId="{3D45C31D-7242-4318-BD04-4AF57548FBC8}" srcOrd="0" destOrd="0" presId="urn:microsoft.com/office/officeart/2005/8/layout/hierarchy2"/>
    <dgm:cxn modelId="{15E28837-2ADB-41AF-AB87-5638CDDD8636}" type="presParOf" srcId="{B4882257-3CC8-459A-8760-23AB7B8E52E7}" destId="{2678DDB5-1424-47B1-861A-721FC006EC2D}" srcOrd="1" destOrd="0" presId="urn:microsoft.com/office/officeart/2005/8/layout/hierarchy2"/>
    <dgm:cxn modelId="{48F2E088-3C97-4B0F-934C-0367F5F0572E}" type="presParOf" srcId="{2678DDB5-1424-47B1-861A-721FC006EC2D}" destId="{806538FD-1FC0-4489-941B-47BBBA487400}" srcOrd="0" destOrd="0" presId="urn:microsoft.com/office/officeart/2005/8/layout/hierarchy2"/>
    <dgm:cxn modelId="{690CA9A7-711B-4693-9F9B-EB1C424EDA6B}" type="presParOf" srcId="{806538FD-1FC0-4489-941B-47BBBA487400}" destId="{C3B7C633-7FAF-48FA-8032-26EDFFE43FD4}" srcOrd="0" destOrd="0" presId="urn:microsoft.com/office/officeart/2005/8/layout/hierarchy2"/>
    <dgm:cxn modelId="{FFE933E5-51A7-41DB-9002-43316E866258}" type="presParOf" srcId="{2678DDB5-1424-47B1-861A-721FC006EC2D}" destId="{81593B9D-05D5-4789-ABD5-5DD24EF9D4F1}" srcOrd="1" destOrd="0" presId="urn:microsoft.com/office/officeart/2005/8/layout/hierarchy2"/>
    <dgm:cxn modelId="{DDABC6A0-D5D7-4A00-85AF-E1490CB8C2D8}" type="presParOf" srcId="{81593B9D-05D5-4789-ABD5-5DD24EF9D4F1}" destId="{036D5191-B803-4443-A979-0652F84219C1}" srcOrd="0" destOrd="0" presId="urn:microsoft.com/office/officeart/2005/8/layout/hierarchy2"/>
    <dgm:cxn modelId="{E8829C6B-151F-4506-9E1E-0FB11C7CFD4A}" type="presParOf" srcId="{81593B9D-05D5-4789-ABD5-5DD24EF9D4F1}" destId="{6AABBF49-9501-4FA6-80C0-8C6FEDFF8FA4}" srcOrd="1" destOrd="0" presId="urn:microsoft.com/office/officeart/2005/8/layout/hierarchy2"/>
    <dgm:cxn modelId="{6D49B05C-E167-457D-91AE-111D1D5B0E9E}" type="presParOf" srcId="{2678DDB5-1424-47B1-861A-721FC006EC2D}" destId="{27AB3816-5E1E-468D-AFA5-D1CF49DCF82D}" srcOrd="2" destOrd="0" presId="urn:microsoft.com/office/officeart/2005/8/layout/hierarchy2"/>
    <dgm:cxn modelId="{BFF8BA0A-E01A-4E49-B77B-827948D11E6A}" type="presParOf" srcId="{27AB3816-5E1E-468D-AFA5-D1CF49DCF82D}" destId="{DE4C068C-C169-4BA6-919E-3D859419C53B}" srcOrd="0" destOrd="0" presId="urn:microsoft.com/office/officeart/2005/8/layout/hierarchy2"/>
    <dgm:cxn modelId="{73655F9D-FE15-4571-A460-3535869E7D4D}" type="presParOf" srcId="{2678DDB5-1424-47B1-861A-721FC006EC2D}" destId="{B898496E-853D-403F-A585-50CC2FDE78DC}" srcOrd="3" destOrd="0" presId="urn:microsoft.com/office/officeart/2005/8/layout/hierarchy2"/>
    <dgm:cxn modelId="{4BF757CD-70E8-43D0-AA97-23F068212385}" type="presParOf" srcId="{B898496E-853D-403F-A585-50CC2FDE78DC}" destId="{6B7421E2-8FE1-47B2-AEF7-4A856985712D}" srcOrd="0" destOrd="0" presId="urn:microsoft.com/office/officeart/2005/8/layout/hierarchy2"/>
    <dgm:cxn modelId="{095D4C09-572B-41E3-8FFC-9ADF54F5BED3}" type="presParOf" srcId="{B898496E-853D-403F-A585-50CC2FDE78DC}" destId="{1D76CD31-D298-407D-9B4B-13E189474040}" srcOrd="1" destOrd="0" presId="urn:microsoft.com/office/officeart/2005/8/layout/hierarchy2"/>
    <dgm:cxn modelId="{9DB89897-152D-4DB0-A4A3-9EBCE844D47A}" type="presParOf" srcId="{2678DDB5-1424-47B1-861A-721FC006EC2D}" destId="{C6CB74A0-1F0E-4A2D-9E07-4C89F4311BCE}" srcOrd="4" destOrd="0" presId="urn:microsoft.com/office/officeart/2005/8/layout/hierarchy2"/>
    <dgm:cxn modelId="{40AFD8D0-6534-4F5D-8D7E-A6256E7C177E}" type="presParOf" srcId="{C6CB74A0-1F0E-4A2D-9E07-4C89F4311BCE}" destId="{FB1BC16D-596A-43BA-AEB5-6C2509B44500}" srcOrd="0" destOrd="0" presId="urn:microsoft.com/office/officeart/2005/8/layout/hierarchy2"/>
    <dgm:cxn modelId="{5A72EBEA-B5EA-4062-B27A-1AFF95E5F1BE}" type="presParOf" srcId="{2678DDB5-1424-47B1-861A-721FC006EC2D}" destId="{5339EC3D-E192-4B7D-B49B-5BAABEBEC5A3}" srcOrd="5" destOrd="0" presId="urn:microsoft.com/office/officeart/2005/8/layout/hierarchy2"/>
    <dgm:cxn modelId="{CA2F05BB-D6A6-40C5-814D-62849462FB5C}" type="presParOf" srcId="{5339EC3D-E192-4B7D-B49B-5BAABEBEC5A3}" destId="{4A7EC5D3-ECBA-4C52-A226-F575F1166FA3}" srcOrd="0" destOrd="0" presId="urn:microsoft.com/office/officeart/2005/8/layout/hierarchy2"/>
    <dgm:cxn modelId="{43B99BD7-C16E-41C7-87DF-64CEB45EF3EB}" type="presParOf" srcId="{5339EC3D-E192-4B7D-B49B-5BAABEBEC5A3}" destId="{72885880-CF49-49E6-9601-7B1C4F13C8CA}" srcOrd="1" destOrd="0" presId="urn:microsoft.com/office/officeart/2005/8/layout/hierarchy2"/>
    <dgm:cxn modelId="{E3856C90-6FB1-4FB9-B317-9954B4E8B20D}" type="presParOf" srcId="{2678DDB5-1424-47B1-861A-721FC006EC2D}" destId="{43FB6F0A-B923-4265-BF47-B193B806DBA6}" srcOrd="6" destOrd="0" presId="urn:microsoft.com/office/officeart/2005/8/layout/hierarchy2"/>
    <dgm:cxn modelId="{672C588F-2DBC-46F4-BAFB-8C5058F56160}" type="presParOf" srcId="{43FB6F0A-B923-4265-BF47-B193B806DBA6}" destId="{EF9EE54A-0B2B-4BBF-842B-818DF6C936C7}" srcOrd="0" destOrd="0" presId="urn:microsoft.com/office/officeart/2005/8/layout/hierarchy2"/>
    <dgm:cxn modelId="{5555312E-959B-4A36-9E4E-7EF013119483}" type="presParOf" srcId="{2678DDB5-1424-47B1-861A-721FC006EC2D}" destId="{EDAB2838-2A0C-416B-A832-8A7559E39858}" srcOrd="7" destOrd="0" presId="urn:microsoft.com/office/officeart/2005/8/layout/hierarchy2"/>
    <dgm:cxn modelId="{A554AFF7-2246-4BC9-8BA5-BD46AAC51097}" type="presParOf" srcId="{EDAB2838-2A0C-416B-A832-8A7559E39858}" destId="{1E88F637-4C5E-44FC-BDED-D59C396F1B38}" srcOrd="0" destOrd="0" presId="urn:microsoft.com/office/officeart/2005/8/layout/hierarchy2"/>
    <dgm:cxn modelId="{E31BD3A0-EFE7-4E92-97E5-34C71E960648}" type="presParOf" srcId="{EDAB2838-2A0C-416B-A832-8A7559E39858}" destId="{C6928772-4877-40B9-AB5A-460335B92934}" srcOrd="1" destOrd="0" presId="urn:microsoft.com/office/officeart/2005/8/layout/hierarchy2"/>
    <dgm:cxn modelId="{54105CA5-571D-4289-85A1-F05CA17C90E0}" type="presParOf" srcId="{2678DDB5-1424-47B1-861A-721FC006EC2D}" destId="{9A6050D9-5B7C-4D6E-B233-657181897A6C}" srcOrd="8" destOrd="0" presId="urn:microsoft.com/office/officeart/2005/8/layout/hierarchy2"/>
    <dgm:cxn modelId="{91199625-C957-456B-852A-4D28A36CA621}" type="presParOf" srcId="{9A6050D9-5B7C-4D6E-B233-657181897A6C}" destId="{ED2BE926-D958-43B0-B941-9FBC2D5CA31D}" srcOrd="0" destOrd="0" presId="urn:microsoft.com/office/officeart/2005/8/layout/hierarchy2"/>
    <dgm:cxn modelId="{708E48A2-DF0B-476F-B051-18A4515855CF}" type="presParOf" srcId="{2678DDB5-1424-47B1-861A-721FC006EC2D}" destId="{38C8995B-F131-4264-B309-6D8BA5944105}" srcOrd="9" destOrd="0" presId="urn:microsoft.com/office/officeart/2005/8/layout/hierarchy2"/>
    <dgm:cxn modelId="{6958CC98-6F4B-44E8-888E-0938E1D94FF6}" type="presParOf" srcId="{38C8995B-F131-4264-B309-6D8BA5944105}" destId="{E044101B-B5B8-41C1-9863-A03A2EC9B550}" srcOrd="0" destOrd="0" presId="urn:microsoft.com/office/officeart/2005/8/layout/hierarchy2"/>
    <dgm:cxn modelId="{4B0ED4AE-198D-42C5-BB8E-91004C6B2761}" type="presParOf" srcId="{38C8995B-F131-4264-B309-6D8BA5944105}" destId="{BD3456BF-BD2D-4B7D-A69F-CF11B9DF8E92}" srcOrd="1" destOrd="0" presId="urn:microsoft.com/office/officeart/2005/8/layout/hierarchy2"/>
    <dgm:cxn modelId="{F3C0CA98-A29D-4AB3-8B69-FE0CEBA838A3}" type="presParOf" srcId="{2678DDB5-1424-47B1-861A-721FC006EC2D}" destId="{3AAD8FB9-1A7A-41D7-AB91-E6E28CCC878F}" srcOrd="10" destOrd="0" presId="urn:microsoft.com/office/officeart/2005/8/layout/hierarchy2"/>
    <dgm:cxn modelId="{EC075A4A-3F95-4075-B3CF-EF46D06E1C04}" type="presParOf" srcId="{3AAD8FB9-1A7A-41D7-AB91-E6E28CCC878F}" destId="{5D50D612-11CA-4D10-8E43-C9748E509204}" srcOrd="0" destOrd="0" presId="urn:microsoft.com/office/officeart/2005/8/layout/hierarchy2"/>
    <dgm:cxn modelId="{42FF8EF7-909A-4C41-8B88-C82CED488458}" type="presParOf" srcId="{2678DDB5-1424-47B1-861A-721FC006EC2D}" destId="{5BE81B73-354E-4AA0-9012-9D7BECA17305}" srcOrd="11" destOrd="0" presId="urn:microsoft.com/office/officeart/2005/8/layout/hierarchy2"/>
    <dgm:cxn modelId="{AC999B8F-0088-4BD9-98BE-642DF0D0D910}" type="presParOf" srcId="{5BE81B73-354E-4AA0-9012-9D7BECA17305}" destId="{BC4CC47C-B750-43E8-BD40-A967FDF6CF6E}" srcOrd="0" destOrd="0" presId="urn:microsoft.com/office/officeart/2005/8/layout/hierarchy2"/>
    <dgm:cxn modelId="{E328F3DC-0EA3-4DB5-A2F4-22CFD7D498C8}" type="presParOf" srcId="{5BE81B73-354E-4AA0-9012-9D7BECA17305}" destId="{60F63AA2-82D2-428C-8FBE-80BDD7D0C26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0863E3-A4EE-4B57-84E6-FECE2676A8F5}">
      <dsp:nvSpPr>
        <dsp:cNvPr id="0" name=""/>
        <dsp:cNvSpPr/>
      </dsp:nvSpPr>
      <dsp:spPr>
        <a:xfrm>
          <a:off x="6083690" y="3172336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Team Management</a:t>
          </a:r>
        </a:p>
      </dsp:txBody>
      <dsp:txXfrm>
        <a:off x="6097911" y="3186557"/>
        <a:ext cx="942661" cy="457109"/>
      </dsp:txXfrm>
    </dsp:sp>
    <dsp:sp modelId="{B125741C-711A-40E4-84FF-E8EA07FEC877}">
      <dsp:nvSpPr>
        <dsp:cNvPr id="0" name=""/>
        <dsp:cNvSpPr/>
      </dsp:nvSpPr>
      <dsp:spPr>
        <a:xfrm rot="20307507">
          <a:off x="7024036" y="3246836"/>
          <a:ext cx="880689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880689" y="6591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7442363" y="3231410"/>
        <a:ext cx="44034" cy="44034"/>
      </dsp:txXfrm>
    </dsp:sp>
    <dsp:sp modelId="{9FC85940-85BF-488F-881B-FBB597C1C64F}">
      <dsp:nvSpPr>
        <dsp:cNvPr id="0" name=""/>
        <dsp:cNvSpPr/>
      </dsp:nvSpPr>
      <dsp:spPr>
        <a:xfrm>
          <a:off x="7873968" y="2848968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 err="1"/>
            <a:t>Skills</a:t>
          </a:r>
          <a:endParaRPr lang="fr-FR" sz="1100" kern="1200" dirty="0"/>
        </a:p>
      </dsp:txBody>
      <dsp:txXfrm>
        <a:off x="7888189" y="2863189"/>
        <a:ext cx="942661" cy="457109"/>
      </dsp:txXfrm>
    </dsp:sp>
    <dsp:sp modelId="{07746094-34EB-45B0-B1C9-5D2F7A8FD8FB}">
      <dsp:nvSpPr>
        <dsp:cNvPr id="0" name=""/>
        <dsp:cNvSpPr/>
      </dsp:nvSpPr>
      <dsp:spPr>
        <a:xfrm rot="18314807">
          <a:off x="8421268" y="2266735"/>
          <a:ext cx="2004268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2004268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700" kern="1200"/>
        </a:p>
      </dsp:txBody>
      <dsp:txXfrm>
        <a:off x="9373295" y="2223220"/>
        <a:ext cx="100213" cy="100213"/>
      </dsp:txXfrm>
    </dsp:sp>
    <dsp:sp modelId="{D7E88F93-8D38-444F-A463-D7B5DB397F3C}">
      <dsp:nvSpPr>
        <dsp:cNvPr id="0" name=""/>
        <dsp:cNvSpPr/>
      </dsp:nvSpPr>
      <dsp:spPr>
        <a:xfrm>
          <a:off x="10001733" y="1212134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Oral </a:t>
          </a:r>
          <a:r>
            <a:rPr lang="fr-FR" sz="1100" kern="1200" dirty="0" err="1"/>
            <a:t>fluency</a:t>
          </a:r>
          <a:endParaRPr lang="fr-FR" sz="1100" kern="1200" dirty="0"/>
        </a:p>
      </dsp:txBody>
      <dsp:txXfrm>
        <a:off x="10015954" y="1226355"/>
        <a:ext cx="942661" cy="457109"/>
      </dsp:txXfrm>
    </dsp:sp>
    <dsp:sp modelId="{641B60DB-8D92-4AB6-BB10-36F8BF9105D6}">
      <dsp:nvSpPr>
        <dsp:cNvPr id="0" name=""/>
        <dsp:cNvSpPr/>
      </dsp:nvSpPr>
      <dsp:spPr>
        <a:xfrm rot="16699325">
          <a:off x="7835903" y="1917626"/>
          <a:ext cx="2359901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2359901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800" kern="1200"/>
        </a:p>
      </dsp:txBody>
      <dsp:txXfrm>
        <a:off x="8956857" y="1865220"/>
        <a:ext cx="117995" cy="117995"/>
      </dsp:txXfrm>
    </dsp:sp>
    <dsp:sp modelId="{F0ECA8A4-A3C6-47ED-ACDD-EAAAAF35DFAD}">
      <dsp:nvSpPr>
        <dsp:cNvPr id="0" name=""/>
        <dsp:cNvSpPr/>
      </dsp:nvSpPr>
      <dsp:spPr>
        <a:xfrm>
          <a:off x="9186637" y="513916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Leadership </a:t>
          </a:r>
        </a:p>
      </dsp:txBody>
      <dsp:txXfrm>
        <a:off x="9200858" y="528137"/>
        <a:ext cx="942661" cy="457109"/>
      </dsp:txXfrm>
    </dsp:sp>
    <dsp:sp modelId="{FCC2C0ED-E0BB-462B-98CF-884519E4138F}">
      <dsp:nvSpPr>
        <dsp:cNvPr id="0" name=""/>
        <dsp:cNvSpPr/>
      </dsp:nvSpPr>
      <dsp:spPr>
        <a:xfrm rot="181863">
          <a:off x="8843877" y="3130306"/>
          <a:ext cx="1707880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1707880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/>
        </a:p>
      </dsp:txBody>
      <dsp:txXfrm>
        <a:off x="9655120" y="3094201"/>
        <a:ext cx="85394" cy="85394"/>
      </dsp:txXfrm>
    </dsp:sp>
    <dsp:sp modelId="{7DD809A9-3892-46BE-AB56-39C50A08D8D1}">
      <dsp:nvSpPr>
        <dsp:cNvPr id="0" name=""/>
        <dsp:cNvSpPr/>
      </dsp:nvSpPr>
      <dsp:spPr>
        <a:xfrm>
          <a:off x="10550562" y="2939276"/>
          <a:ext cx="913837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Time </a:t>
          </a:r>
          <a:r>
            <a:rPr lang="fr-FR" sz="1100" kern="1200" dirty="0" err="1"/>
            <a:t>Managment</a:t>
          </a:r>
          <a:endParaRPr lang="fr-FR" sz="1100" kern="1200" dirty="0"/>
        </a:p>
      </dsp:txBody>
      <dsp:txXfrm>
        <a:off x="10564783" y="2953497"/>
        <a:ext cx="885395" cy="457109"/>
      </dsp:txXfrm>
    </dsp:sp>
    <dsp:sp modelId="{C26D57C3-CB24-4939-B99B-BA7FE0133BDE}">
      <dsp:nvSpPr>
        <dsp:cNvPr id="0" name=""/>
        <dsp:cNvSpPr/>
      </dsp:nvSpPr>
      <dsp:spPr>
        <a:xfrm rot="1791357">
          <a:off x="8729824" y="3517434"/>
          <a:ext cx="1736695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1736695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kern="1200"/>
        </a:p>
      </dsp:txBody>
      <dsp:txXfrm>
        <a:off x="9554754" y="3480608"/>
        <a:ext cx="86834" cy="86834"/>
      </dsp:txXfrm>
    </dsp:sp>
    <dsp:sp modelId="{3A7B90FF-262B-449E-A01B-4225DF225A50}">
      <dsp:nvSpPr>
        <dsp:cNvPr id="0" name=""/>
        <dsp:cNvSpPr/>
      </dsp:nvSpPr>
      <dsp:spPr>
        <a:xfrm>
          <a:off x="10351272" y="3713532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 err="1"/>
            <a:t>Problem</a:t>
          </a:r>
          <a:r>
            <a:rPr lang="fr-FR" sz="1100" kern="1200" dirty="0"/>
            <a:t> </a:t>
          </a:r>
          <a:r>
            <a:rPr lang="fr-FR" sz="1100" kern="1200" dirty="0" err="1"/>
            <a:t>solving</a:t>
          </a:r>
          <a:endParaRPr lang="fr-FR" sz="1100" kern="1200" dirty="0"/>
        </a:p>
      </dsp:txBody>
      <dsp:txXfrm>
        <a:off x="10365493" y="3727753"/>
        <a:ext cx="942661" cy="457109"/>
      </dsp:txXfrm>
    </dsp:sp>
    <dsp:sp modelId="{D88D12F6-6EE8-40A0-B5C2-F5080862A16E}">
      <dsp:nvSpPr>
        <dsp:cNvPr id="0" name=""/>
        <dsp:cNvSpPr/>
      </dsp:nvSpPr>
      <dsp:spPr>
        <a:xfrm rot="3263156">
          <a:off x="8429822" y="3893385"/>
          <a:ext cx="1988375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1988375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700" kern="1200"/>
        </a:p>
      </dsp:txBody>
      <dsp:txXfrm>
        <a:off x="9374300" y="3850267"/>
        <a:ext cx="99418" cy="99418"/>
      </dsp:txXfrm>
    </dsp:sp>
    <dsp:sp modelId="{E71E90EC-B015-4604-970F-7660ACD1EA46}">
      <dsp:nvSpPr>
        <dsp:cNvPr id="0" name=""/>
        <dsp:cNvSpPr/>
      </dsp:nvSpPr>
      <dsp:spPr>
        <a:xfrm>
          <a:off x="10002947" y="4465433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 err="1"/>
            <a:t>Fairness</a:t>
          </a:r>
          <a:endParaRPr lang="fr-FR" sz="1100" kern="1200" dirty="0"/>
        </a:p>
      </dsp:txBody>
      <dsp:txXfrm>
        <a:off x="10017168" y="4479654"/>
        <a:ext cx="942661" cy="457109"/>
      </dsp:txXfrm>
    </dsp:sp>
    <dsp:sp modelId="{7C064DBC-B7B4-485F-85C4-5DB93CA71E1F}">
      <dsp:nvSpPr>
        <dsp:cNvPr id="0" name=""/>
        <dsp:cNvSpPr/>
      </dsp:nvSpPr>
      <dsp:spPr>
        <a:xfrm rot="19877775">
          <a:off x="8752354" y="2722777"/>
          <a:ext cx="1509010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1509010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9469134" y="2691644"/>
        <a:ext cx="75450" cy="75450"/>
      </dsp:txXfrm>
    </dsp:sp>
    <dsp:sp modelId="{1F26DE3A-4C46-4A32-90AD-358DE88DEB03}">
      <dsp:nvSpPr>
        <dsp:cNvPr id="0" name=""/>
        <dsp:cNvSpPr/>
      </dsp:nvSpPr>
      <dsp:spPr>
        <a:xfrm>
          <a:off x="10168646" y="2124219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Team Building Competences</a:t>
          </a:r>
        </a:p>
      </dsp:txBody>
      <dsp:txXfrm>
        <a:off x="10182867" y="2138440"/>
        <a:ext cx="942661" cy="457109"/>
      </dsp:txXfrm>
    </dsp:sp>
    <dsp:sp modelId="{D8D8DA6D-3B58-4F73-BC37-83E1D314C0C5}">
      <dsp:nvSpPr>
        <dsp:cNvPr id="0" name=""/>
        <dsp:cNvSpPr/>
      </dsp:nvSpPr>
      <dsp:spPr>
        <a:xfrm rot="10420618">
          <a:off x="4109881" y="3571182"/>
          <a:ext cx="2953896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2953896" y="6591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 rot="10800000">
        <a:off x="5512982" y="3503926"/>
        <a:ext cx="147694" cy="147694"/>
      </dsp:txXfrm>
    </dsp:sp>
    <dsp:sp modelId="{3D45C31D-7242-4318-BD04-4AF57548FBC8}">
      <dsp:nvSpPr>
        <dsp:cNvPr id="0" name=""/>
        <dsp:cNvSpPr/>
      </dsp:nvSpPr>
      <dsp:spPr>
        <a:xfrm flipH="1">
          <a:off x="4118866" y="3497660"/>
          <a:ext cx="950933" cy="48555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Tips &amp; </a:t>
          </a:r>
          <a:r>
            <a:rPr lang="fr-FR" sz="1100" kern="1200" dirty="0" err="1"/>
            <a:t>Advices</a:t>
          </a:r>
          <a:endParaRPr lang="fr-FR" sz="1100" kern="1200" dirty="0"/>
        </a:p>
      </dsp:txBody>
      <dsp:txXfrm>
        <a:off x="4133087" y="3511881"/>
        <a:ext cx="922491" cy="457109"/>
      </dsp:txXfrm>
    </dsp:sp>
    <dsp:sp modelId="{806538FD-1FC0-4489-941B-47BBBA487400}">
      <dsp:nvSpPr>
        <dsp:cNvPr id="0" name=""/>
        <dsp:cNvSpPr/>
      </dsp:nvSpPr>
      <dsp:spPr>
        <a:xfrm rot="13077114">
          <a:off x="1585800" y="2535842"/>
          <a:ext cx="3895942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3895942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 rot="10800000">
        <a:off x="3436372" y="2445036"/>
        <a:ext cx="194797" cy="194797"/>
      </dsp:txXfrm>
    </dsp:sp>
    <dsp:sp modelId="{036D5191-B803-4443-A979-0652F84219C1}">
      <dsp:nvSpPr>
        <dsp:cNvPr id="0" name=""/>
        <dsp:cNvSpPr/>
      </dsp:nvSpPr>
      <dsp:spPr>
        <a:xfrm>
          <a:off x="1997743" y="1101657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Set achievable goals</a:t>
          </a:r>
          <a:endParaRPr lang="fr-FR" sz="1100" kern="1200" dirty="0"/>
        </a:p>
      </dsp:txBody>
      <dsp:txXfrm>
        <a:off x="2011964" y="1115878"/>
        <a:ext cx="942661" cy="457109"/>
      </dsp:txXfrm>
    </dsp:sp>
    <dsp:sp modelId="{27AB3816-5E1E-468D-AFA5-D1CF49DCF82D}">
      <dsp:nvSpPr>
        <dsp:cNvPr id="0" name=""/>
        <dsp:cNvSpPr/>
      </dsp:nvSpPr>
      <dsp:spPr>
        <a:xfrm rot="11616442">
          <a:off x="1591664" y="3318875"/>
          <a:ext cx="3527645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3527645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 rot="10800000">
        <a:off x="3267295" y="3237275"/>
        <a:ext cx="176382" cy="176382"/>
      </dsp:txXfrm>
    </dsp:sp>
    <dsp:sp modelId="{6B7421E2-8FE1-47B2-AEF7-4A856985712D}">
      <dsp:nvSpPr>
        <dsp:cNvPr id="0" name=""/>
        <dsp:cNvSpPr/>
      </dsp:nvSpPr>
      <dsp:spPr>
        <a:xfrm>
          <a:off x="1641173" y="2667721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Hold</a:t>
          </a:r>
          <a:r>
            <a:rPr lang="fr-FR" sz="1100" kern="1200" baseline="0" dirty="0"/>
            <a:t> team building </a:t>
          </a:r>
          <a:r>
            <a:rPr lang="fr-FR" sz="1100" kern="1200" baseline="0" dirty="0" err="1"/>
            <a:t>event</a:t>
          </a:r>
          <a:endParaRPr lang="fr-FR" sz="1100" kern="1200" dirty="0"/>
        </a:p>
      </dsp:txBody>
      <dsp:txXfrm>
        <a:off x="1655394" y="2681942"/>
        <a:ext cx="942661" cy="457109"/>
      </dsp:txXfrm>
    </dsp:sp>
    <dsp:sp modelId="{C6CB74A0-1F0E-4A2D-9E07-4C89F4311BCE}">
      <dsp:nvSpPr>
        <dsp:cNvPr id="0" name=""/>
        <dsp:cNvSpPr/>
      </dsp:nvSpPr>
      <dsp:spPr>
        <a:xfrm rot="10714705">
          <a:off x="1609633" y="3776772"/>
          <a:ext cx="3460699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3460699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 rot="10800000">
        <a:off x="3253465" y="3696846"/>
        <a:ext cx="173034" cy="173034"/>
      </dsp:txXfrm>
    </dsp:sp>
    <dsp:sp modelId="{4A7EC5D3-ECBA-4C52-A226-F575F1166FA3}">
      <dsp:nvSpPr>
        <dsp:cNvPr id="0" name=""/>
        <dsp:cNvSpPr/>
      </dsp:nvSpPr>
      <dsp:spPr>
        <a:xfrm>
          <a:off x="1610165" y="3583516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Provide feedback</a:t>
          </a:r>
          <a:endParaRPr lang="fr-FR" sz="1100" kern="1200" dirty="0"/>
        </a:p>
      </dsp:txBody>
      <dsp:txXfrm>
        <a:off x="1624386" y="3597737"/>
        <a:ext cx="942661" cy="457109"/>
      </dsp:txXfrm>
    </dsp:sp>
    <dsp:sp modelId="{43FB6F0A-B923-4265-BF47-B193B806DBA6}">
      <dsp:nvSpPr>
        <dsp:cNvPr id="0" name=""/>
        <dsp:cNvSpPr/>
      </dsp:nvSpPr>
      <dsp:spPr>
        <a:xfrm rot="9873016">
          <a:off x="1764653" y="4182179"/>
          <a:ext cx="3365961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3365961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 rot="10800000">
        <a:off x="3363485" y="4104621"/>
        <a:ext cx="168298" cy="168298"/>
      </dsp:txXfrm>
    </dsp:sp>
    <dsp:sp modelId="{1E88F637-4C5E-44FC-BDED-D59C396F1B38}">
      <dsp:nvSpPr>
        <dsp:cNvPr id="0" name=""/>
        <dsp:cNvSpPr/>
      </dsp:nvSpPr>
      <dsp:spPr>
        <a:xfrm>
          <a:off x="1825469" y="4394329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Establish a team mission</a:t>
          </a:r>
          <a:endParaRPr lang="fr-FR" sz="1100" kern="1200" dirty="0"/>
        </a:p>
      </dsp:txBody>
      <dsp:txXfrm>
        <a:off x="1839690" y="4408550"/>
        <a:ext cx="942661" cy="457109"/>
      </dsp:txXfrm>
    </dsp:sp>
    <dsp:sp modelId="{9A6050D9-5B7C-4D6E-B233-657181897A6C}">
      <dsp:nvSpPr>
        <dsp:cNvPr id="0" name=""/>
        <dsp:cNvSpPr/>
      </dsp:nvSpPr>
      <dsp:spPr>
        <a:xfrm rot="8482172">
          <a:off x="2699882" y="4564485"/>
          <a:ext cx="2661051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2661051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 rot="10800000">
        <a:off x="3963882" y="4504551"/>
        <a:ext cx="133052" cy="133052"/>
      </dsp:txXfrm>
    </dsp:sp>
    <dsp:sp modelId="{E044101B-B5B8-41C1-9863-A03A2EC9B550}">
      <dsp:nvSpPr>
        <dsp:cNvPr id="0" name=""/>
        <dsp:cNvSpPr/>
      </dsp:nvSpPr>
      <dsp:spPr>
        <a:xfrm>
          <a:off x="2991016" y="5158942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Delegate tasks efficiently</a:t>
          </a:r>
          <a:endParaRPr lang="fr-FR" sz="1100" kern="1200" dirty="0"/>
        </a:p>
      </dsp:txBody>
      <dsp:txXfrm>
        <a:off x="3005237" y="5173163"/>
        <a:ext cx="942661" cy="457109"/>
      </dsp:txXfrm>
    </dsp:sp>
    <dsp:sp modelId="{3AAD8FB9-1A7A-41D7-AB91-E6E28CCC878F}">
      <dsp:nvSpPr>
        <dsp:cNvPr id="0" name=""/>
        <dsp:cNvSpPr/>
      </dsp:nvSpPr>
      <dsp:spPr>
        <a:xfrm rot="12284182">
          <a:off x="1323751" y="2912402"/>
          <a:ext cx="3926176" cy="13183"/>
        </a:xfrm>
        <a:custGeom>
          <a:avLst/>
          <a:gdLst/>
          <a:ahLst/>
          <a:cxnLst/>
          <a:rect l="0" t="0" r="0" b="0"/>
          <a:pathLst>
            <a:path>
              <a:moveTo>
                <a:pt x="0" y="6591"/>
              </a:moveTo>
              <a:lnTo>
                <a:pt x="3926176" y="6591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kern="1200"/>
        </a:p>
      </dsp:txBody>
      <dsp:txXfrm rot="10800000">
        <a:off x="3188684" y="2820840"/>
        <a:ext cx="196308" cy="196308"/>
      </dsp:txXfrm>
    </dsp:sp>
    <dsp:sp modelId="{BC4CC47C-B750-43E8-BD40-A967FDF6CF6E}">
      <dsp:nvSpPr>
        <dsp:cNvPr id="0" name=""/>
        <dsp:cNvSpPr/>
      </dsp:nvSpPr>
      <dsp:spPr>
        <a:xfrm>
          <a:off x="1503878" y="1854776"/>
          <a:ext cx="971103" cy="485551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Maintain open communication</a:t>
          </a:r>
          <a:endParaRPr lang="fr-FR" sz="1100" kern="1200" dirty="0"/>
        </a:p>
      </dsp:txBody>
      <dsp:txXfrm>
        <a:off x="1518099" y="1868997"/>
        <a:ext cx="942661" cy="4571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7AF50-714E-43B8-8023-70AF3F624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7C908-B662-48D5-88A5-56048FD85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87C1C1-7068-42E9-BA1B-4B0251C4D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DDAECF-5268-4EB2-A85C-0A7657016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4DC37F-5BAF-483E-A7BD-ACB46EB45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54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5BAFE4-34C5-4FA4-AA26-C23C31EBC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D1FBCDA-9D6D-4FEE-A7FB-5A834CDB9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82FC43-FD73-407C-B7FA-67141F660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B1BB82-2AEB-4C5F-87AE-6CDC948EC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A180F7-72E3-412C-AAA9-E570E12B8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9543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CBA586B-83E6-401E-A60D-8A6FE37295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079269-CAF1-475B-89F0-4C6804008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34C874-A93F-45BF-A843-D2D5A285F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0C4ABA-ADA1-4D6F-BAA8-1484481D0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B64A71-D73B-455C-870F-7C861D896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05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0415AE-6493-4F29-A4B9-D0DD840D5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B8E191-AA28-4307-BACB-D1BA31F78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3C0171-2CB0-4F2A-9262-7138B520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5748A2-B4A3-424B-9B48-6497673C4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27A15F-2A5A-4113-B6D8-D835AB27D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07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BB9890-7378-4849-A3C4-F67EBA84C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20B8C7-9300-41A4-8B8C-82B15C1E8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766A00-F14D-41DE-8AF6-C2C69932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C00778-59CF-4459-B4DD-6314BCFC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667BE3-1D6C-4A23-A2C3-172F3F38E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63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F1EBCE-0F35-47D5-BB37-5B37D087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1CEC3C-37AA-4786-88BD-8B18DD02D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52F8B4-5FB2-42F6-8E94-E504A578C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793092-485D-4609-A186-91CA1683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D315C1-EDAA-46D4-9379-B2EC11842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42E9C2-1656-4CF7-B8F9-8CCF5640C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987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1CF74E-0813-4D02-AB8B-7D21F2DB6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35E627-AB90-4A14-B9D6-BB5D8E4DD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1197F5-E361-4D03-95EE-D40EE2B44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AC70057-1AEF-4F14-A339-42D04E2F3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F6AB4F-C0CD-4BFE-BF73-EB9BA80766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6494B1F-B00C-4C93-9FAF-20C67E12B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FDA9D3-1FCE-4280-B52E-060844523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78DAB95-670E-4C97-A2B6-518E39A21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70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9A5E41-6279-45F5-9E5D-33310F768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E82C31B-A762-4C7E-A572-C35C1D0BC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C57CD8-F166-40A1-A677-224D80578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0E7D855-A666-41C8-8F31-AD5247C3D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52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FAF2C5-EC4E-4576-AC02-1B9F8CEAF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6E10E5F-D1DF-4554-AAEC-EC1A84186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5AF2E7-B267-45CA-864E-1374952B9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45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583D54-08BE-4AB4-AA9A-CC525EB5B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F0CC61-9D80-4F26-8E8F-992B5FC84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961F6F-D5B3-4512-984B-9F91F17ED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78FCBA-3940-45B1-B393-EF3CC590E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BFFD91-1402-4066-8D1A-8CCD36B05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BD0916-C47B-4BCE-B962-D5736E00B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0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79E7ED-7634-4C88-9D81-F50C6956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36F13FE-2F6A-47E3-BE62-9FDB091211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706103-29D9-43D3-8432-4366C51A8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DBD620-2469-4708-9B1E-95619580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A5715E-471D-434F-8AAC-349D7C68A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CE08C4-9893-4125-BAA7-1CC9E83F7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A487041-5903-44C8-B72F-2BA21F979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31EB3D-A1D8-4FBE-8C54-BB4FEEB65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0D4E9F-4A45-49D9-BC39-1D2C05A5B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541C1-A552-42D3-A751-A4B76226EAD5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B781E0-501C-4C91-8232-CB6A0008C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1540E-6C0C-45D3-92E9-FBF372A6B6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30DFE-B274-4E6A-AF15-1009E139C6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76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B46CB94-DADB-4302-A631-CACCCD5A41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806775"/>
              </p:ext>
            </p:extLst>
          </p:nvPr>
        </p:nvGraphicFramePr>
        <p:xfrm>
          <a:off x="-180473" y="228600"/>
          <a:ext cx="13138484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3031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36</Words>
  <Application>Microsoft Office PowerPoint</Application>
  <PresentationFormat>Grand écran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Zohair Taka</dc:creator>
  <cp:lastModifiedBy>Zohair Taka</cp:lastModifiedBy>
  <cp:revision>2</cp:revision>
  <dcterms:created xsi:type="dcterms:W3CDTF">2019-11-20T07:38:59Z</dcterms:created>
  <dcterms:modified xsi:type="dcterms:W3CDTF">2019-11-20T07:54:26Z</dcterms:modified>
</cp:coreProperties>
</file>