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307" r:id="rId3"/>
    <p:sldId id="308" r:id="rId4"/>
    <p:sldId id="309" r:id="rId5"/>
    <p:sldId id="310" r:id="rId6"/>
    <p:sldId id="311" r:id="rId7"/>
    <p:sldId id="312" r:id="rId8"/>
    <p:sldId id="313" r:id="rId9"/>
    <p:sldId id="290" r:id="rId10"/>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9">
          <p15:clr>
            <a:srgbClr val="A4A3A4"/>
          </p15:clr>
        </p15:guide>
        <p15:guide id="2" orient="horz" pos="640">
          <p15:clr>
            <a:srgbClr val="A4A3A4"/>
          </p15:clr>
        </p15:guide>
        <p15:guide id="3" orient="horz" pos="1030">
          <p15:clr>
            <a:srgbClr val="A4A3A4"/>
          </p15:clr>
        </p15:guide>
        <p15:guide id="4" orient="horz" pos="1847">
          <p15:clr>
            <a:srgbClr val="A4A3A4"/>
          </p15:clr>
        </p15:guide>
        <p15:guide id="5" orient="horz" pos="1938">
          <p15:clr>
            <a:srgbClr val="A4A3A4"/>
          </p15:clr>
        </p15:guide>
        <p15:guide id="6" orient="horz" pos="985">
          <p15:clr>
            <a:srgbClr val="A4A3A4"/>
          </p15:clr>
        </p15:guide>
        <p15:guide id="7" pos="2880">
          <p15:clr>
            <a:srgbClr val="A4A3A4"/>
          </p15:clr>
        </p15:guide>
        <p15:guide id="8" pos="476">
          <p15:clr>
            <a:srgbClr val="A4A3A4"/>
          </p15:clr>
        </p15:guide>
        <p15:guide id="9" pos="32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A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286" autoAdjust="0"/>
  </p:normalViewPr>
  <p:slideViewPr>
    <p:cSldViewPr>
      <p:cViewPr varScale="1">
        <p:scale>
          <a:sx n="103" d="100"/>
          <a:sy n="103" d="100"/>
        </p:scale>
        <p:origin x="168" y="684"/>
      </p:cViewPr>
      <p:guideLst>
        <p:guide orient="horz" pos="809"/>
        <p:guide orient="horz" pos="640"/>
        <p:guide orient="horz" pos="1030"/>
        <p:guide orient="horz" pos="1847"/>
        <p:guide orient="horz" pos="1938"/>
        <p:guide orient="horz" pos="985"/>
        <p:guide pos="2880"/>
        <p:guide pos="476"/>
        <p:guide pos="32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05336-C415-4CDC-9B58-991F4675DB58}" type="datetimeFigureOut">
              <a:rPr lang="sv-SE" smtClean="0"/>
              <a:pPr/>
              <a:t>2019-09-17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F263A5-035B-49D6-9991-65D4FC5F5D34}" type="slidenum">
              <a:rPr lang="sv-SE" smtClean="0"/>
              <a:pPr/>
              <a:t>‹#›</a:t>
            </a:fld>
            <a:endParaRPr lang="sv-SE"/>
          </a:p>
        </p:txBody>
      </p:sp>
    </p:spTree>
    <p:extLst>
      <p:ext uri="{BB962C8B-B14F-4D97-AF65-F5344CB8AC3E}">
        <p14:creationId xmlns:p14="http://schemas.microsoft.com/office/powerpoint/2010/main" val="318995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9F263A5-035B-49D6-9991-65D4FC5F5D34}" type="slidenum">
              <a:rPr lang="sv-SE" smtClean="0"/>
              <a:pPr/>
              <a:t>9</a:t>
            </a:fld>
            <a:endParaRPr lang="sv-SE"/>
          </a:p>
        </p:txBody>
      </p:sp>
    </p:spTree>
    <p:extLst>
      <p:ext uri="{BB962C8B-B14F-4D97-AF65-F5344CB8AC3E}">
        <p14:creationId xmlns:p14="http://schemas.microsoft.com/office/powerpoint/2010/main" val="3494293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age">
    <p:spTree>
      <p:nvGrpSpPr>
        <p:cNvPr id="1" name=""/>
        <p:cNvGrpSpPr/>
        <p:nvPr/>
      </p:nvGrpSpPr>
      <p:grpSpPr>
        <a:xfrm>
          <a:off x="0" y="0"/>
          <a:ext cx="0" cy="0"/>
          <a:chOff x="0" y="0"/>
          <a:chExt cx="0" cy="0"/>
        </a:xfrm>
      </p:grpSpPr>
      <p:pic>
        <p:nvPicPr>
          <p:cNvPr id="11" name="Bildobjekt 4"/>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2" name="Rektangel 1"/>
          <p:cNvSpPr/>
          <p:nvPr userDrawn="1"/>
        </p:nvSpPr>
        <p:spPr>
          <a:xfrm>
            <a:off x="0" y="4443958"/>
            <a:ext cx="9143999" cy="71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4" name="Platshållare för datum 13"/>
          <p:cNvSpPr>
            <a:spLocks noGrp="1"/>
          </p:cNvSpPr>
          <p:nvPr>
            <p:ph type="dt" sz="half" idx="11"/>
          </p:nvPr>
        </p:nvSpPr>
        <p:spPr/>
        <p:txBody>
          <a:bodyPr/>
          <a:lstStyle/>
          <a:p>
            <a:fld id="{1AC6E397-C984-421C-B5D0-D5D35C836753}" type="datetime1">
              <a:rPr lang="en-US" smtClean="0"/>
              <a:pPr/>
              <a:t>9/17/2019</a:t>
            </a:fld>
            <a:endParaRPr lang="sv-SE"/>
          </a:p>
        </p:txBody>
      </p:sp>
      <p:sp>
        <p:nvSpPr>
          <p:cNvPr id="15" name="Platshållare för sidfot 14"/>
          <p:cNvSpPr>
            <a:spLocks noGrp="1"/>
          </p:cNvSpPr>
          <p:nvPr>
            <p:ph type="ftr" sz="quarter" idx="12"/>
          </p:nvPr>
        </p:nvSpPr>
        <p:spPr/>
        <p:txBody>
          <a:bodyPr/>
          <a:lstStyle/>
          <a:p>
            <a:r>
              <a:rPr lang="en-US"/>
              <a:t>Change footer at: View &gt; Slide Master. Select  the first slide master and go to Insert &gt; Header &amp; Footer to change the text. Apply to all.</a:t>
            </a:r>
            <a:endParaRPr lang="sv-SE" dirty="0"/>
          </a:p>
        </p:txBody>
      </p:sp>
      <p:sp>
        <p:nvSpPr>
          <p:cNvPr id="16" name="Platshållare för bildnummer 15"/>
          <p:cNvSpPr>
            <a:spLocks noGrp="1"/>
          </p:cNvSpPr>
          <p:nvPr>
            <p:ph type="sldNum" sz="quarter" idx="13"/>
          </p:nvPr>
        </p:nvSpPr>
        <p:spPr/>
        <p:txBody>
          <a:bodyPr/>
          <a:lstStyle/>
          <a:p>
            <a:fld id="{3E5C8792-432D-401C-BCE9-55451B4457B1}" type="slidenum">
              <a:rPr lang="sv-SE" smtClean="0"/>
              <a:pPr/>
              <a:t>‹#›</a:t>
            </a:fld>
            <a:endParaRPr lang="sv-SE"/>
          </a:p>
        </p:txBody>
      </p:sp>
      <p:sp>
        <p:nvSpPr>
          <p:cNvPr id="13" name="Platshållare för text 8"/>
          <p:cNvSpPr>
            <a:spLocks noGrp="1"/>
          </p:cNvSpPr>
          <p:nvPr>
            <p:ph type="body" sz="quarter" idx="14"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7"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408345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28694E0C-4907-401F-910B-675CFE45193A}"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5" name="Bildobjekt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27" name="Platshållare för bild 7"/>
          <p:cNvSpPr>
            <a:spLocks noGrp="1"/>
          </p:cNvSpPr>
          <p:nvPr>
            <p:ph type="pic" sz="quarter" idx="15"/>
          </p:nvPr>
        </p:nvSpPr>
        <p:spPr>
          <a:xfrm>
            <a:off x="6357600" y="0"/>
            <a:ext cx="2791384" cy="2791384"/>
          </a:xfrm>
        </p:spPr>
        <p:txBody>
          <a:bodyPr/>
          <a:lstStyle/>
          <a:p>
            <a:r>
              <a:rPr lang="en-US"/>
              <a:t>Click icon to add picture</a:t>
            </a:r>
            <a:endParaRPr lang="sv-SE" dirty="0"/>
          </a:p>
        </p:txBody>
      </p:sp>
      <p:sp>
        <p:nvSpPr>
          <p:cNvPr id="28" name="Platshållare för bild 7"/>
          <p:cNvSpPr>
            <a:spLocks noGrp="1"/>
          </p:cNvSpPr>
          <p:nvPr>
            <p:ph type="pic" sz="quarter" idx="16"/>
          </p:nvPr>
        </p:nvSpPr>
        <p:spPr>
          <a:xfrm>
            <a:off x="4701600" y="2790000"/>
            <a:ext cx="1656000" cy="1656000"/>
          </a:xfrm>
        </p:spPr>
        <p:txBody>
          <a:bodyPr/>
          <a:lstStyle/>
          <a:p>
            <a:r>
              <a:rPr lang="en-US"/>
              <a:t>Click icon to add picture</a:t>
            </a:r>
            <a:endParaRPr lang="sv-SE"/>
          </a:p>
        </p:txBody>
      </p:sp>
      <p:sp>
        <p:nvSpPr>
          <p:cNvPr id="13"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7" name="Platshållare för text 8"/>
          <p:cNvSpPr>
            <a:spLocks noGrp="1"/>
          </p:cNvSpPr>
          <p:nvPr>
            <p:ph type="body" sz="quarter" idx="13" hasCustomPrompt="1"/>
          </p:nvPr>
        </p:nvSpPr>
        <p:spPr>
          <a:xfrm>
            <a:off x="630000" y="1028280"/>
            <a:ext cx="5688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8" name="Rubrik 20"/>
          <p:cNvSpPr>
            <a:spLocks noGrp="1"/>
          </p:cNvSpPr>
          <p:nvPr>
            <p:ph type="title" hasCustomPrompt="1"/>
          </p:nvPr>
        </p:nvSpPr>
        <p:spPr>
          <a:xfrm>
            <a:off x="630000" y="252998"/>
            <a:ext cx="5688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292087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s, World Map">
    <p:spTree>
      <p:nvGrpSpPr>
        <p:cNvPr id="1" name=""/>
        <p:cNvGrpSpPr/>
        <p:nvPr/>
      </p:nvGrpSpPr>
      <p:grpSpPr>
        <a:xfrm>
          <a:off x="0" y="0"/>
          <a:ext cx="0" cy="0"/>
          <a:chOff x="0" y="0"/>
          <a:chExt cx="0" cy="0"/>
        </a:xfrm>
      </p:grpSpPr>
      <p:pic>
        <p:nvPicPr>
          <p:cNvPr id="16" name="Picture 2" descr="C:\Users\Administrator\Dropbox\Niklas Sojde\Sandvik (Projector)\PPT Bilder Sandvik\bg_worldma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334"/>
            <a:ext cx="9143999" cy="5135166"/>
          </a:xfrm>
          <a:prstGeom prst="rect">
            <a:avLst/>
          </a:prstGeom>
          <a:noFill/>
          <a:extLst>
            <a:ext uri="{909E8E84-426E-40DD-AFC4-6F175D3DCCD1}">
              <a14:hiddenFill xmlns:a14="http://schemas.microsoft.com/office/drawing/2010/main">
                <a:solidFill>
                  <a:srgbClr val="FFFFFF"/>
                </a:solidFill>
              </a14:hiddenFill>
            </a:ext>
          </a:extLst>
        </p:spPr>
      </p:pic>
      <p:sp>
        <p:nvSpPr>
          <p:cNvPr id="17" name="Rektangel 16"/>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0A553095-4462-4B25-A6F2-14536E1867C8}"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5" name="Bildobjekt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27" name="Platshållare för bild 7"/>
          <p:cNvSpPr>
            <a:spLocks noGrp="1"/>
          </p:cNvSpPr>
          <p:nvPr>
            <p:ph type="pic" sz="quarter" idx="15"/>
          </p:nvPr>
        </p:nvSpPr>
        <p:spPr>
          <a:xfrm>
            <a:off x="6357600" y="0"/>
            <a:ext cx="2791384" cy="2791384"/>
          </a:xfrm>
        </p:spPr>
        <p:txBody>
          <a:bodyPr/>
          <a:lstStyle/>
          <a:p>
            <a:r>
              <a:rPr lang="en-US"/>
              <a:t>Click icon to add picture</a:t>
            </a:r>
            <a:endParaRPr lang="sv-SE" dirty="0"/>
          </a:p>
        </p:txBody>
      </p:sp>
      <p:sp>
        <p:nvSpPr>
          <p:cNvPr id="28" name="Platshållare för bild 7"/>
          <p:cNvSpPr>
            <a:spLocks noGrp="1"/>
          </p:cNvSpPr>
          <p:nvPr>
            <p:ph type="pic" sz="quarter" idx="16"/>
          </p:nvPr>
        </p:nvSpPr>
        <p:spPr>
          <a:xfrm>
            <a:off x="4701600" y="2790000"/>
            <a:ext cx="1656000" cy="1656000"/>
          </a:xfrm>
        </p:spPr>
        <p:txBody>
          <a:bodyPr/>
          <a:lstStyle/>
          <a:p>
            <a:r>
              <a:rPr lang="en-US"/>
              <a:t>Click icon to add picture</a:t>
            </a:r>
            <a:endParaRPr lang="sv-SE"/>
          </a:p>
        </p:txBody>
      </p:sp>
      <p:sp>
        <p:nvSpPr>
          <p:cNvPr id="18"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9" name="Platshållare för text 8"/>
          <p:cNvSpPr>
            <a:spLocks noGrp="1"/>
          </p:cNvSpPr>
          <p:nvPr>
            <p:ph type="body" sz="quarter" idx="13" hasCustomPrompt="1"/>
          </p:nvPr>
        </p:nvSpPr>
        <p:spPr>
          <a:xfrm>
            <a:off x="630000" y="1028280"/>
            <a:ext cx="5688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20" name="Rubrik 20"/>
          <p:cNvSpPr>
            <a:spLocks noGrp="1"/>
          </p:cNvSpPr>
          <p:nvPr>
            <p:ph type="title" hasCustomPrompt="1"/>
          </p:nvPr>
        </p:nvSpPr>
        <p:spPr>
          <a:xfrm>
            <a:off x="630000" y="252998"/>
            <a:ext cx="5688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3410554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pic>
        <p:nvPicPr>
          <p:cNvPr id="16"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4" name="Rektangel 13"/>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DCB38C6C-7FDA-4EB0-AA36-C822EE4A285F}"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7" name="Bildobjekt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3" name="Platshållare för bild 7"/>
          <p:cNvSpPr>
            <a:spLocks noGrp="1"/>
          </p:cNvSpPr>
          <p:nvPr>
            <p:ph type="pic" sz="quarter" idx="15"/>
          </p:nvPr>
        </p:nvSpPr>
        <p:spPr>
          <a:xfrm>
            <a:off x="4701600" y="0"/>
            <a:ext cx="4446000" cy="4446000"/>
          </a:xfrm>
        </p:spPr>
        <p:txBody>
          <a:bodyPr/>
          <a:lstStyle/>
          <a:p>
            <a:r>
              <a:rPr lang="en-US"/>
              <a:t>Click icon to add picture</a:t>
            </a:r>
            <a:endParaRPr lang="sv-SE" dirty="0"/>
          </a:p>
        </p:txBody>
      </p:sp>
      <p:sp>
        <p:nvSpPr>
          <p:cNvPr id="18"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22" name="Platshållare för text 8"/>
          <p:cNvSpPr>
            <a:spLocks noGrp="1"/>
          </p:cNvSpPr>
          <p:nvPr>
            <p:ph type="body" sz="quarter" idx="13" hasCustomPrompt="1"/>
          </p:nvPr>
        </p:nvSpPr>
        <p:spPr>
          <a:xfrm>
            <a:off x="630000" y="1028280"/>
            <a:ext cx="396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23" name="Rubrik 20"/>
          <p:cNvSpPr>
            <a:spLocks noGrp="1"/>
          </p:cNvSpPr>
          <p:nvPr>
            <p:ph type="title" hasCustomPrompt="1"/>
          </p:nvPr>
        </p:nvSpPr>
        <p:spPr>
          <a:xfrm>
            <a:off x="630000" y="252998"/>
            <a:ext cx="396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146630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icture, World Map">
    <p:spTree>
      <p:nvGrpSpPr>
        <p:cNvPr id="1" name=""/>
        <p:cNvGrpSpPr/>
        <p:nvPr/>
      </p:nvGrpSpPr>
      <p:grpSpPr>
        <a:xfrm>
          <a:off x="0" y="0"/>
          <a:ext cx="0" cy="0"/>
          <a:chOff x="0" y="0"/>
          <a:chExt cx="0" cy="0"/>
        </a:xfrm>
      </p:grpSpPr>
      <p:pic>
        <p:nvPicPr>
          <p:cNvPr id="15" name="Picture 2" descr="C:\Users\Administrator\Dropbox\Niklas Sojde\Sandvik (Projector)\PPT Bilder Sandvik\bg_worldma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334"/>
            <a:ext cx="9143999" cy="5135166"/>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1EEFFE65-0623-42A1-A130-C81799E2FEC5}"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8" name="Bildobjekt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4" name="Platshållare för bild 7"/>
          <p:cNvSpPr>
            <a:spLocks noGrp="1"/>
          </p:cNvSpPr>
          <p:nvPr>
            <p:ph type="pic" sz="quarter" idx="15"/>
          </p:nvPr>
        </p:nvSpPr>
        <p:spPr>
          <a:xfrm>
            <a:off x="4701600" y="0"/>
            <a:ext cx="4446000" cy="4446000"/>
          </a:xfrm>
        </p:spPr>
        <p:txBody>
          <a:bodyPr/>
          <a:lstStyle/>
          <a:p>
            <a:r>
              <a:rPr lang="en-US"/>
              <a:t>Click icon to add picture</a:t>
            </a:r>
            <a:endParaRPr lang="sv-SE" dirty="0"/>
          </a:p>
        </p:txBody>
      </p:sp>
      <p:sp>
        <p:nvSpPr>
          <p:cNvPr id="12"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7" name="Platshållare för text 8"/>
          <p:cNvSpPr>
            <a:spLocks noGrp="1"/>
          </p:cNvSpPr>
          <p:nvPr>
            <p:ph type="body" sz="quarter" idx="13" hasCustomPrompt="1"/>
          </p:nvPr>
        </p:nvSpPr>
        <p:spPr>
          <a:xfrm>
            <a:off x="630000" y="1028280"/>
            <a:ext cx="396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9" name="Rubrik 20"/>
          <p:cNvSpPr>
            <a:spLocks noGrp="1"/>
          </p:cNvSpPr>
          <p:nvPr>
            <p:ph type="title" hasCustomPrompt="1"/>
          </p:nvPr>
        </p:nvSpPr>
        <p:spPr>
          <a:xfrm>
            <a:off x="630000" y="252998"/>
            <a:ext cx="396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263807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3"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4" name="Rektangel 13"/>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67E7C69A-55AA-41A0-8615-51B827AAF296}"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sp>
        <p:nvSpPr>
          <p:cNvPr id="7" name="Platshållare för diagram 6"/>
          <p:cNvSpPr>
            <a:spLocks noGrp="1"/>
          </p:cNvSpPr>
          <p:nvPr>
            <p:ph type="chart" sz="quarter" idx="17"/>
          </p:nvPr>
        </p:nvSpPr>
        <p:spPr>
          <a:xfrm>
            <a:off x="4644008" y="267494"/>
            <a:ext cx="3996000" cy="4178506"/>
          </a:xfrm>
        </p:spPr>
        <p:txBody>
          <a:bodyPr/>
          <a:lstStyle/>
          <a:p>
            <a:r>
              <a:rPr lang="en-US"/>
              <a:t>Click icon to add chart</a:t>
            </a:r>
            <a:endParaRPr lang="sv-SE" dirty="0"/>
          </a:p>
        </p:txBody>
      </p:sp>
      <p:pic>
        <p:nvPicPr>
          <p:cNvPr id="17" name="Bildobjekt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6"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8" name="Platshållare för text 8"/>
          <p:cNvSpPr>
            <a:spLocks noGrp="1"/>
          </p:cNvSpPr>
          <p:nvPr>
            <p:ph type="body" sz="quarter" idx="13" hasCustomPrompt="1"/>
          </p:nvPr>
        </p:nvSpPr>
        <p:spPr>
          <a:xfrm>
            <a:off x="630000" y="1028280"/>
            <a:ext cx="396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21" name="Rubrik 20"/>
          <p:cNvSpPr>
            <a:spLocks noGrp="1"/>
          </p:cNvSpPr>
          <p:nvPr>
            <p:ph type="title" hasCustomPrompt="1"/>
          </p:nvPr>
        </p:nvSpPr>
        <p:spPr>
          <a:xfrm>
            <a:off x="630000" y="252998"/>
            <a:ext cx="396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388965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full page dark">
    <p:spTree>
      <p:nvGrpSpPr>
        <p:cNvPr id="1" name=""/>
        <p:cNvGrpSpPr/>
        <p:nvPr/>
      </p:nvGrpSpPr>
      <p:grpSpPr>
        <a:xfrm>
          <a:off x="0" y="0"/>
          <a:ext cx="0" cy="0"/>
          <a:chOff x="0" y="0"/>
          <a:chExt cx="0" cy="0"/>
        </a:xfrm>
      </p:grpSpPr>
      <p:sp>
        <p:nvSpPr>
          <p:cNvPr id="12" name="Platshållare för bild 7"/>
          <p:cNvSpPr>
            <a:spLocks noGrp="1"/>
          </p:cNvSpPr>
          <p:nvPr>
            <p:ph type="pic" sz="quarter" idx="15"/>
          </p:nvPr>
        </p:nvSpPr>
        <p:spPr>
          <a:xfrm>
            <a:off x="0" y="0"/>
            <a:ext cx="9144000" cy="4446000"/>
          </a:xfrm>
        </p:spPr>
        <p:txBody>
          <a:bodyPr/>
          <a:lstStyle/>
          <a:p>
            <a:r>
              <a:rPr lang="en-US"/>
              <a:t>Click icon to add picture</a:t>
            </a:r>
            <a:endParaRPr lang="sv-SE" dirty="0"/>
          </a:p>
        </p:txBody>
      </p:sp>
      <p:sp>
        <p:nvSpPr>
          <p:cNvPr id="3" name="Platshållare för datum 2"/>
          <p:cNvSpPr>
            <a:spLocks noGrp="1"/>
          </p:cNvSpPr>
          <p:nvPr>
            <p:ph type="dt" sz="half" idx="10"/>
          </p:nvPr>
        </p:nvSpPr>
        <p:spPr/>
        <p:txBody>
          <a:bodyPr/>
          <a:lstStyle/>
          <a:p>
            <a:fld id="{4F275BA2-3CEF-4EAE-85CE-90AD2D05854B}"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0" name="Platshållare för text 4"/>
          <p:cNvSpPr>
            <a:spLocks noGrp="1"/>
          </p:cNvSpPr>
          <p:nvPr>
            <p:ph type="body" sz="quarter" idx="21" hasCustomPrompt="1"/>
          </p:nvPr>
        </p:nvSpPr>
        <p:spPr>
          <a:xfrm>
            <a:off x="630000" y="1539588"/>
            <a:ext cx="3960000" cy="2904369"/>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4"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solidFill>
                  <a:schemeClr val="tx2"/>
                </a:solidFill>
              </a:defRPr>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5" name="Rubrik 20"/>
          <p:cNvSpPr>
            <a:spLocks noGrp="1"/>
          </p:cNvSpPr>
          <p:nvPr>
            <p:ph type="title" hasCustomPrompt="1"/>
          </p:nvPr>
        </p:nvSpPr>
        <p:spPr>
          <a:xfrm>
            <a:off x="630000" y="252998"/>
            <a:ext cx="8280000" cy="771549"/>
          </a:xfrm>
        </p:spPr>
        <p:txBody>
          <a:bodyPr/>
          <a:lstStyle>
            <a:lvl1pPr>
              <a:defRPr>
                <a:solidFill>
                  <a:schemeClr val="bg1"/>
                </a:solidFill>
              </a:defRPr>
            </a:lvl1pPr>
          </a:lstStyle>
          <a:p>
            <a:r>
              <a:rPr lang="en-US" noProof="0" dirty="0"/>
              <a:t>Heading</a:t>
            </a:r>
          </a:p>
        </p:txBody>
      </p:sp>
    </p:spTree>
    <p:extLst>
      <p:ext uri="{BB962C8B-B14F-4D97-AF65-F5344CB8AC3E}">
        <p14:creationId xmlns:p14="http://schemas.microsoft.com/office/powerpoint/2010/main" val="999932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full page light">
    <p:spTree>
      <p:nvGrpSpPr>
        <p:cNvPr id="1" name=""/>
        <p:cNvGrpSpPr/>
        <p:nvPr/>
      </p:nvGrpSpPr>
      <p:grpSpPr>
        <a:xfrm>
          <a:off x="0" y="0"/>
          <a:ext cx="0" cy="0"/>
          <a:chOff x="0" y="0"/>
          <a:chExt cx="0" cy="0"/>
        </a:xfrm>
      </p:grpSpPr>
      <p:sp>
        <p:nvSpPr>
          <p:cNvPr id="12" name="Platshållare för bild 7"/>
          <p:cNvSpPr>
            <a:spLocks noGrp="1"/>
          </p:cNvSpPr>
          <p:nvPr>
            <p:ph type="pic" sz="quarter" idx="15"/>
          </p:nvPr>
        </p:nvSpPr>
        <p:spPr>
          <a:xfrm>
            <a:off x="0" y="0"/>
            <a:ext cx="9144000" cy="4446000"/>
          </a:xfrm>
        </p:spPr>
        <p:txBody>
          <a:bodyPr/>
          <a:lstStyle/>
          <a:p>
            <a:r>
              <a:rPr lang="en-US"/>
              <a:t>Click icon to add picture</a:t>
            </a:r>
            <a:endParaRPr lang="sv-SE" dirty="0"/>
          </a:p>
        </p:txBody>
      </p:sp>
      <p:sp>
        <p:nvSpPr>
          <p:cNvPr id="3" name="Platshållare för datum 2"/>
          <p:cNvSpPr>
            <a:spLocks noGrp="1"/>
          </p:cNvSpPr>
          <p:nvPr>
            <p:ph type="dt" sz="half" idx="10"/>
          </p:nvPr>
        </p:nvSpPr>
        <p:spPr/>
        <p:txBody>
          <a:bodyPr/>
          <a:lstStyle/>
          <a:p>
            <a:fld id="{4BC0BC32-34B2-41D8-BD2B-55DDF893554F}"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0" name="Platshållare för text 4"/>
          <p:cNvSpPr>
            <a:spLocks noGrp="1"/>
          </p:cNvSpPr>
          <p:nvPr>
            <p:ph type="body" sz="quarter" idx="21" hasCustomPrompt="1"/>
          </p:nvPr>
        </p:nvSpPr>
        <p:spPr>
          <a:xfrm>
            <a:off x="630000" y="1539588"/>
            <a:ext cx="3960000" cy="2904369"/>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4"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solidFill>
                  <a:schemeClr val="tx2"/>
                </a:solidFill>
              </a:defRPr>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5" name="Rubrik 20"/>
          <p:cNvSpPr>
            <a:spLocks noGrp="1"/>
          </p:cNvSpPr>
          <p:nvPr>
            <p:ph type="title" hasCustomPrompt="1"/>
          </p:nvPr>
        </p:nvSpPr>
        <p:spPr>
          <a:xfrm>
            <a:off x="630000" y="252998"/>
            <a:ext cx="8280000" cy="771549"/>
          </a:xfrm>
        </p:spPr>
        <p:txBody>
          <a:bodyPr/>
          <a:lstStyle>
            <a:lvl1pPr>
              <a:defRPr>
                <a:solidFill>
                  <a:schemeClr val="tx1"/>
                </a:solidFill>
              </a:defRPr>
            </a:lvl1pPr>
          </a:lstStyle>
          <a:p>
            <a:r>
              <a:rPr lang="en-US" noProof="0" dirty="0"/>
              <a:t>Heading</a:t>
            </a:r>
          </a:p>
        </p:txBody>
      </p:sp>
    </p:spTree>
    <p:extLst>
      <p:ext uri="{BB962C8B-B14F-4D97-AF65-F5344CB8AC3E}">
        <p14:creationId xmlns:p14="http://schemas.microsoft.com/office/powerpoint/2010/main" val="3572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rld Map Percent">
    <p:spTree>
      <p:nvGrpSpPr>
        <p:cNvPr id="1" name=""/>
        <p:cNvGrpSpPr/>
        <p:nvPr/>
      </p:nvGrpSpPr>
      <p:grpSpPr>
        <a:xfrm>
          <a:off x="0" y="0"/>
          <a:ext cx="0" cy="0"/>
          <a:chOff x="0" y="0"/>
          <a:chExt cx="0" cy="0"/>
        </a:xfrm>
      </p:grpSpPr>
      <p:pic>
        <p:nvPicPr>
          <p:cNvPr id="23" name="Picture 2" descr="C:\Users\Administrator\Dropbox\Niklas Sojde\Sandvik (Projector)\PPT Bilder Sandvik\bg_worldma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334"/>
            <a:ext cx="9143999" cy="5135166"/>
          </a:xfrm>
          <a:prstGeom prst="rect">
            <a:avLst/>
          </a:prstGeom>
          <a:noFill/>
          <a:extLst>
            <a:ext uri="{909E8E84-426E-40DD-AFC4-6F175D3DCCD1}">
              <a14:hiddenFill xmlns:a14="http://schemas.microsoft.com/office/drawing/2010/main">
                <a:solidFill>
                  <a:srgbClr val="FFFFFF"/>
                </a:solidFill>
              </a14:hiddenFill>
            </a:ext>
          </a:extLst>
        </p:spPr>
      </p:pic>
      <p:pic>
        <p:nvPicPr>
          <p:cNvPr id="26" name="Platshållare för bild 15"/>
          <p:cNvPicPr>
            <a:picLocks noChangeAspect="1"/>
          </p:cNvPicPr>
          <p:nvPr userDrawn="1"/>
        </p:nvPicPr>
        <p:blipFill>
          <a:blip r:embed="rId3" cstate="print"/>
          <a:srcRect/>
          <a:stretch>
            <a:fillRect/>
          </a:stretch>
        </p:blipFill>
        <p:spPr>
          <a:xfrm>
            <a:off x="1301750" y="714375"/>
            <a:ext cx="655638" cy="655638"/>
          </a:xfrm>
          <a:prstGeom prst="rect">
            <a:avLst/>
          </a:prstGeom>
        </p:spPr>
      </p:pic>
      <p:pic>
        <p:nvPicPr>
          <p:cNvPr id="29" name="Platshållare för bild 16"/>
          <p:cNvPicPr>
            <a:picLocks noChangeAspect="1"/>
          </p:cNvPicPr>
          <p:nvPr userDrawn="1"/>
        </p:nvPicPr>
        <p:blipFill>
          <a:blip r:embed="rId4" cstate="print"/>
          <a:srcRect l="121" r="121"/>
          <a:stretch>
            <a:fillRect/>
          </a:stretch>
        </p:blipFill>
        <p:spPr>
          <a:xfrm>
            <a:off x="2455863" y="2624138"/>
            <a:ext cx="654050" cy="655637"/>
          </a:xfrm>
          <a:prstGeom prst="rect">
            <a:avLst/>
          </a:prstGeom>
        </p:spPr>
      </p:pic>
      <p:pic>
        <p:nvPicPr>
          <p:cNvPr id="30" name="Platshållare för bild 17"/>
          <p:cNvPicPr>
            <a:picLocks noChangeAspect="1"/>
          </p:cNvPicPr>
          <p:nvPr userDrawn="1"/>
        </p:nvPicPr>
        <p:blipFill>
          <a:blip r:embed="rId5" cstate="print"/>
          <a:srcRect/>
          <a:stretch>
            <a:fillRect/>
          </a:stretch>
        </p:blipFill>
        <p:spPr>
          <a:xfrm>
            <a:off x="4303713" y="814388"/>
            <a:ext cx="655637" cy="655637"/>
          </a:xfrm>
          <a:prstGeom prst="rect">
            <a:avLst/>
          </a:prstGeom>
        </p:spPr>
      </p:pic>
      <p:pic>
        <p:nvPicPr>
          <p:cNvPr id="31" name="Platshållare för bild 19"/>
          <p:cNvPicPr>
            <a:picLocks noChangeAspect="1"/>
          </p:cNvPicPr>
          <p:nvPr userDrawn="1"/>
        </p:nvPicPr>
        <p:blipFill>
          <a:blip r:embed="rId6" cstate="print"/>
          <a:srcRect/>
          <a:stretch>
            <a:fillRect/>
          </a:stretch>
        </p:blipFill>
        <p:spPr>
          <a:xfrm>
            <a:off x="4548188" y="2192338"/>
            <a:ext cx="655637" cy="655637"/>
          </a:xfrm>
          <a:prstGeom prst="rect">
            <a:avLst/>
          </a:prstGeom>
        </p:spPr>
      </p:pic>
      <p:pic>
        <p:nvPicPr>
          <p:cNvPr id="32" name="Platshållare för bild 18"/>
          <p:cNvPicPr>
            <a:picLocks noChangeAspect="1"/>
          </p:cNvPicPr>
          <p:nvPr userDrawn="1"/>
        </p:nvPicPr>
        <p:blipFill>
          <a:blip r:embed="rId7" cstate="print"/>
          <a:srcRect/>
          <a:stretch>
            <a:fillRect/>
          </a:stretch>
        </p:blipFill>
        <p:spPr>
          <a:xfrm>
            <a:off x="6203950" y="1042988"/>
            <a:ext cx="655638" cy="655637"/>
          </a:xfrm>
          <a:prstGeom prst="rect">
            <a:avLst/>
          </a:prstGeom>
        </p:spPr>
      </p:pic>
      <p:pic>
        <p:nvPicPr>
          <p:cNvPr id="33" name="Platshållare för bild 20"/>
          <p:cNvPicPr>
            <a:picLocks noChangeAspect="1"/>
          </p:cNvPicPr>
          <p:nvPr userDrawn="1"/>
        </p:nvPicPr>
        <p:blipFill>
          <a:blip r:embed="rId8" cstate="print"/>
          <a:srcRect/>
          <a:stretch>
            <a:fillRect/>
          </a:stretch>
        </p:blipFill>
        <p:spPr>
          <a:xfrm>
            <a:off x="7342188" y="2873375"/>
            <a:ext cx="655637" cy="655638"/>
          </a:xfrm>
          <a:prstGeom prst="rect">
            <a:avLst/>
          </a:prstGeom>
        </p:spPr>
      </p:pic>
      <p:sp>
        <p:nvSpPr>
          <p:cNvPr id="24" name="Rektangel 23"/>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616057" y="3363838"/>
            <a:ext cx="3955943" cy="627533"/>
          </a:xfrm>
        </p:spPr>
        <p:txBody>
          <a:bodyPr/>
          <a:lstStyle>
            <a:lvl1pPr>
              <a:defRPr>
                <a:solidFill>
                  <a:schemeClr val="tx2"/>
                </a:solidFill>
              </a:defRPr>
            </a:lvl1pPr>
          </a:lstStyle>
          <a:p>
            <a:r>
              <a:rPr lang="en-US" noProof="0" dirty="0"/>
              <a:t>Heading</a:t>
            </a:r>
          </a:p>
        </p:txBody>
      </p:sp>
      <p:sp>
        <p:nvSpPr>
          <p:cNvPr id="3" name="Platshållare för datum 2"/>
          <p:cNvSpPr>
            <a:spLocks noGrp="1"/>
          </p:cNvSpPr>
          <p:nvPr>
            <p:ph type="dt" sz="half" idx="10"/>
          </p:nvPr>
        </p:nvSpPr>
        <p:spPr/>
        <p:txBody>
          <a:bodyPr/>
          <a:lstStyle/>
          <a:p>
            <a:fld id="{DB3FDA9B-A579-4053-AE0F-5770E40FBE85}"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sp>
        <p:nvSpPr>
          <p:cNvPr id="11" name="Platshållare för text 10"/>
          <p:cNvSpPr>
            <a:spLocks noGrp="1"/>
          </p:cNvSpPr>
          <p:nvPr>
            <p:ph type="body" sz="quarter" idx="19" hasCustomPrompt="1"/>
          </p:nvPr>
        </p:nvSpPr>
        <p:spPr>
          <a:xfrm>
            <a:off x="1961893" y="713830"/>
            <a:ext cx="655200" cy="655200"/>
          </a:xfrm>
          <a:solidFill>
            <a:schemeClr val="bg1"/>
          </a:solidFill>
          <a:effectLst/>
        </p:spPr>
        <p:txBody>
          <a:bodyPr anchor="ctr"/>
          <a:lstStyle>
            <a:lvl1pPr marL="0" indent="0" algn="ctr">
              <a:buNone/>
              <a:defRPr sz="1800" b="1"/>
            </a:lvl1pPr>
            <a:lvl2pPr marL="180975" indent="0">
              <a:buNone/>
              <a:defRPr/>
            </a:lvl2pPr>
            <a:lvl3pPr marL="357187" indent="0">
              <a:buNone/>
              <a:defRPr/>
            </a:lvl3pPr>
            <a:lvl4pPr marL="538163" indent="0">
              <a:buNone/>
              <a:defRPr/>
            </a:lvl4pPr>
            <a:lvl5pPr marL="720725" indent="0">
              <a:buNone/>
              <a:defRPr/>
            </a:lvl5pPr>
          </a:lstStyle>
          <a:p>
            <a:pPr lvl="0"/>
            <a:r>
              <a:rPr lang="sv-SE" dirty="0"/>
              <a:t>%</a:t>
            </a:r>
          </a:p>
        </p:txBody>
      </p:sp>
      <p:sp>
        <p:nvSpPr>
          <p:cNvPr id="19" name="Platshållare för text 10"/>
          <p:cNvSpPr>
            <a:spLocks noGrp="1"/>
          </p:cNvSpPr>
          <p:nvPr>
            <p:ph type="body" sz="quarter" idx="20" hasCustomPrompt="1"/>
          </p:nvPr>
        </p:nvSpPr>
        <p:spPr>
          <a:xfrm>
            <a:off x="3106430" y="2627313"/>
            <a:ext cx="655200" cy="655200"/>
          </a:xfrm>
          <a:solidFill>
            <a:schemeClr val="bg1"/>
          </a:solidFill>
        </p:spPr>
        <p:txBody>
          <a:bodyPr anchor="ctr"/>
          <a:lstStyle>
            <a:lvl1pPr marL="0" indent="0" algn="ctr">
              <a:buNone/>
              <a:defRPr sz="1800" b="1"/>
            </a:lvl1pPr>
            <a:lvl2pPr marL="180975" indent="0">
              <a:buNone/>
              <a:defRPr/>
            </a:lvl2pPr>
            <a:lvl3pPr marL="357187" indent="0">
              <a:buNone/>
              <a:defRPr/>
            </a:lvl3pPr>
            <a:lvl4pPr marL="538163" indent="0">
              <a:buNone/>
              <a:defRPr/>
            </a:lvl4pPr>
            <a:lvl5pPr marL="720725" indent="0">
              <a:buNone/>
              <a:defRPr/>
            </a:lvl5pPr>
          </a:lstStyle>
          <a:p>
            <a:pPr lvl="0"/>
            <a:r>
              <a:rPr lang="sv-SE" dirty="0"/>
              <a:t>%</a:t>
            </a:r>
          </a:p>
        </p:txBody>
      </p:sp>
      <p:sp>
        <p:nvSpPr>
          <p:cNvPr id="20" name="Platshållare för text 10"/>
          <p:cNvSpPr>
            <a:spLocks noGrp="1"/>
          </p:cNvSpPr>
          <p:nvPr>
            <p:ph type="body" sz="quarter" idx="21" hasCustomPrompt="1"/>
          </p:nvPr>
        </p:nvSpPr>
        <p:spPr>
          <a:xfrm>
            <a:off x="4955965" y="813957"/>
            <a:ext cx="655200" cy="655200"/>
          </a:xfrm>
          <a:solidFill>
            <a:schemeClr val="bg1"/>
          </a:solidFill>
        </p:spPr>
        <p:txBody>
          <a:bodyPr anchor="ctr"/>
          <a:lstStyle>
            <a:lvl1pPr marL="0" indent="0" algn="ctr">
              <a:buNone/>
              <a:defRPr sz="1800" b="1"/>
            </a:lvl1pPr>
            <a:lvl2pPr marL="180975" indent="0">
              <a:buNone/>
              <a:defRPr/>
            </a:lvl2pPr>
            <a:lvl3pPr marL="357187" indent="0">
              <a:buNone/>
              <a:defRPr/>
            </a:lvl3pPr>
            <a:lvl4pPr marL="538163" indent="0">
              <a:buNone/>
              <a:defRPr/>
            </a:lvl4pPr>
            <a:lvl5pPr marL="720725" indent="0">
              <a:buNone/>
              <a:defRPr/>
            </a:lvl5pPr>
          </a:lstStyle>
          <a:p>
            <a:pPr lvl="0"/>
            <a:r>
              <a:rPr lang="sv-SE" dirty="0"/>
              <a:t>%</a:t>
            </a:r>
          </a:p>
        </p:txBody>
      </p:sp>
      <p:sp>
        <p:nvSpPr>
          <p:cNvPr id="21" name="Platshållare för text 10"/>
          <p:cNvSpPr>
            <a:spLocks noGrp="1"/>
          </p:cNvSpPr>
          <p:nvPr>
            <p:ph type="body" sz="quarter" idx="22" hasCustomPrompt="1"/>
          </p:nvPr>
        </p:nvSpPr>
        <p:spPr>
          <a:xfrm>
            <a:off x="5206916" y="2195265"/>
            <a:ext cx="655200" cy="655200"/>
          </a:xfrm>
          <a:solidFill>
            <a:schemeClr val="bg1"/>
          </a:solidFill>
        </p:spPr>
        <p:txBody>
          <a:bodyPr anchor="ctr"/>
          <a:lstStyle>
            <a:lvl1pPr marL="0" indent="0" algn="ctr">
              <a:buNone/>
              <a:defRPr sz="1800" b="1"/>
            </a:lvl1pPr>
            <a:lvl2pPr marL="180975" indent="0">
              <a:buNone/>
              <a:defRPr/>
            </a:lvl2pPr>
            <a:lvl3pPr marL="357187" indent="0">
              <a:buNone/>
              <a:defRPr/>
            </a:lvl3pPr>
            <a:lvl4pPr marL="538163" indent="0">
              <a:buNone/>
              <a:defRPr/>
            </a:lvl4pPr>
            <a:lvl5pPr marL="720725" indent="0">
              <a:buNone/>
              <a:defRPr/>
            </a:lvl5pPr>
          </a:lstStyle>
          <a:p>
            <a:pPr lvl="0"/>
            <a:r>
              <a:rPr lang="sv-SE" dirty="0"/>
              <a:t>%</a:t>
            </a:r>
          </a:p>
        </p:txBody>
      </p:sp>
      <p:sp>
        <p:nvSpPr>
          <p:cNvPr id="22" name="Platshållare för text 10"/>
          <p:cNvSpPr>
            <a:spLocks noGrp="1"/>
          </p:cNvSpPr>
          <p:nvPr>
            <p:ph type="body" sz="quarter" idx="23" hasCustomPrompt="1"/>
          </p:nvPr>
        </p:nvSpPr>
        <p:spPr>
          <a:xfrm>
            <a:off x="6859811" y="1043137"/>
            <a:ext cx="655200" cy="655200"/>
          </a:xfrm>
          <a:solidFill>
            <a:schemeClr val="bg1"/>
          </a:solidFill>
        </p:spPr>
        <p:txBody>
          <a:bodyPr anchor="ctr"/>
          <a:lstStyle>
            <a:lvl1pPr marL="0" indent="0" algn="ctr">
              <a:buNone/>
              <a:defRPr sz="1800" b="1"/>
            </a:lvl1pPr>
            <a:lvl2pPr marL="180975" indent="0">
              <a:buNone/>
              <a:defRPr/>
            </a:lvl2pPr>
            <a:lvl3pPr marL="357187" indent="0">
              <a:buNone/>
              <a:defRPr/>
            </a:lvl3pPr>
            <a:lvl4pPr marL="538163" indent="0">
              <a:buNone/>
              <a:defRPr/>
            </a:lvl4pPr>
            <a:lvl5pPr marL="720725" indent="0">
              <a:buNone/>
              <a:defRPr/>
            </a:lvl5pPr>
          </a:lstStyle>
          <a:p>
            <a:pPr lvl="0"/>
            <a:r>
              <a:rPr lang="sv-SE" dirty="0"/>
              <a:t>%</a:t>
            </a:r>
          </a:p>
        </p:txBody>
      </p:sp>
      <p:sp>
        <p:nvSpPr>
          <p:cNvPr id="25" name="Platshållare för text 10"/>
          <p:cNvSpPr>
            <a:spLocks noGrp="1"/>
          </p:cNvSpPr>
          <p:nvPr>
            <p:ph type="body" sz="quarter" idx="24" hasCustomPrompt="1"/>
          </p:nvPr>
        </p:nvSpPr>
        <p:spPr>
          <a:xfrm>
            <a:off x="7998783" y="2872588"/>
            <a:ext cx="655200" cy="655200"/>
          </a:xfrm>
          <a:solidFill>
            <a:schemeClr val="bg1"/>
          </a:solidFill>
        </p:spPr>
        <p:txBody>
          <a:bodyPr anchor="ctr"/>
          <a:lstStyle>
            <a:lvl1pPr marL="0" indent="0" algn="ctr">
              <a:buNone/>
              <a:defRPr sz="1800" b="1"/>
            </a:lvl1pPr>
            <a:lvl2pPr marL="180975" indent="0">
              <a:buNone/>
              <a:defRPr/>
            </a:lvl2pPr>
            <a:lvl3pPr marL="357187" indent="0">
              <a:buNone/>
              <a:defRPr/>
            </a:lvl3pPr>
            <a:lvl4pPr marL="538163" indent="0">
              <a:buNone/>
              <a:defRPr/>
            </a:lvl4pPr>
            <a:lvl5pPr marL="720725" indent="0">
              <a:buNone/>
              <a:defRPr/>
            </a:lvl5pPr>
          </a:lstStyle>
          <a:p>
            <a:pPr lvl="0"/>
            <a:r>
              <a:rPr lang="sv-SE" dirty="0"/>
              <a:t>%</a:t>
            </a:r>
          </a:p>
        </p:txBody>
      </p:sp>
      <p:sp>
        <p:nvSpPr>
          <p:cNvPr id="28" name="Platshållare för text 25"/>
          <p:cNvSpPr>
            <a:spLocks noGrp="1"/>
          </p:cNvSpPr>
          <p:nvPr>
            <p:ph type="body" sz="quarter" idx="25" hasCustomPrompt="1"/>
          </p:nvPr>
        </p:nvSpPr>
        <p:spPr>
          <a:xfrm>
            <a:off x="620713" y="3940175"/>
            <a:ext cx="3949200" cy="431800"/>
          </a:xfrm>
        </p:spPr>
        <p:txBody>
          <a:bodyPr tIns="0"/>
          <a:lstStyle>
            <a:lvl1pPr marL="0" indent="0">
              <a:buNone/>
              <a:defRPr i="1"/>
            </a:lvl1pPr>
            <a:lvl2pPr marL="180975" indent="0">
              <a:buNone/>
              <a:defRPr i="1"/>
            </a:lvl2pPr>
            <a:lvl3pPr marL="357187" indent="0">
              <a:buNone/>
              <a:defRPr i="1"/>
            </a:lvl3pPr>
            <a:lvl4pPr marL="538163" indent="0">
              <a:buNone/>
              <a:defRPr i="1"/>
            </a:lvl4pPr>
            <a:lvl5pPr marL="720725" indent="0">
              <a:buNone/>
              <a:defRPr i="1"/>
            </a:lvl5pPr>
          </a:lstStyle>
          <a:p>
            <a:pPr lvl="0"/>
            <a:r>
              <a:rPr lang="en-US" noProof="0" dirty="0"/>
              <a:t>Click to add text</a:t>
            </a:r>
          </a:p>
        </p:txBody>
      </p:sp>
      <p:pic>
        <p:nvPicPr>
          <p:cNvPr id="27" name="Bildobjekt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Tree>
    <p:extLst>
      <p:ext uri="{BB962C8B-B14F-4D97-AF65-F5344CB8AC3E}">
        <p14:creationId xmlns:p14="http://schemas.microsoft.com/office/powerpoint/2010/main" val="414422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1"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FE7B7467-C575-453E-874C-BFA5F37FE059}"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2" name="Bildobjekt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3"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4"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6"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
        <p:nvSpPr>
          <p:cNvPr id="17" name="Platshållare för text 4"/>
          <p:cNvSpPr>
            <a:spLocks noGrp="1"/>
          </p:cNvSpPr>
          <p:nvPr>
            <p:ph type="body" sz="quarter" idx="22" hasCustomPrompt="1"/>
          </p:nvPr>
        </p:nvSpPr>
        <p:spPr>
          <a:xfrm>
            <a:off x="4932000" y="1540800"/>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Tree>
    <p:extLst>
      <p:ext uri="{BB962C8B-B14F-4D97-AF65-F5344CB8AC3E}">
        <p14:creationId xmlns:p14="http://schemas.microsoft.com/office/powerpoint/2010/main" val="3473736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0DFDFD86-47DB-4DCE-B3C6-F8763B0F7272}"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sp>
        <p:nvSpPr>
          <p:cNvPr id="12" name="Platshållare för bild 7"/>
          <p:cNvSpPr>
            <a:spLocks noGrp="1"/>
          </p:cNvSpPr>
          <p:nvPr>
            <p:ph type="pic" sz="quarter" idx="15"/>
          </p:nvPr>
        </p:nvSpPr>
        <p:spPr>
          <a:xfrm>
            <a:off x="6354000" y="0"/>
            <a:ext cx="2791384" cy="2791384"/>
          </a:xfrm>
        </p:spPr>
        <p:txBody>
          <a:bodyPr/>
          <a:lstStyle/>
          <a:p>
            <a:r>
              <a:rPr lang="en-US"/>
              <a:t>Click icon to add picture</a:t>
            </a:r>
            <a:endParaRPr lang="sv-SE" dirty="0"/>
          </a:p>
        </p:txBody>
      </p:sp>
      <p:sp>
        <p:nvSpPr>
          <p:cNvPr id="7" name="Platshållare för tabell 6"/>
          <p:cNvSpPr>
            <a:spLocks noGrp="1"/>
          </p:cNvSpPr>
          <p:nvPr>
            <p:ph type="tbl" sz="quarter" idx="16"/>
          </p:nvPr>
        </p:nvSpPr>
        <p:spPr>
          <a:xfrm>
            <a:off x="630000" y="1851025"/>
            <a:ext cx="5616575" cy="2449513"/>
          </a:xfrm>
        </p:spPr>
        <p:txBody>
          <a:bodyPr/>
          <a:lstStyle/>
          <a:p>
            <a:r>
              <a:rPr lang="en-US" noProof="0"/>
              <a:t>Click icon to add table</a:t>
            </a:r>
          </a:p>
        </p:txBody>
      </p:sp>
      <p:pic>
        <p:nvPicPr>
          <p:cNvPr id="13" name="Bildobjekt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5" name="Platshållare för text 8"/>
          <p:cNvSpPr>
            <a:spLocks noGrp="1"/>
          </p:cNvSpPr>
          <p:nvPr>
            <p:ph type="body" sz="quarter" idx="13" hasCustomPrompt="1"/>
          </p:nvPr>
        </p:nvSpPr>
        <p:spPr>
          <a:xfrm>
            <a:off x="630000" y="1028280"/>
            <a:ext cx="5688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7" name="Rubrik 20"/>
          <p:cNvSpPr>
            <a:spLocks noGrp="1"/>
          </p:cNvSpPr>
          <p:nvPr>
            <p:ph type="title" hasCustomPrompt="1"/>
          </p:nvPr>
        </p:nvSpPr>
        <p:spPr>
          <a:xfrm>
            <a:off x="630000" y="252998"/>
            <a:ext cx="5688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281150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5" name="Platshållare för datum 14"/>
          <p:cNvSpPr>
            <a:spLocks noGrp="1"/>
          </p:cNvSpPr>
          <p:nvPr>
            <p:ph type="dt" sz="half" idx="15"/>
          </p:nvPr>
        </p:nvSpPr>
        <p:spPr/>
        <p:txBody>
          <a:bodyPr/>
          <a:lstStyle/>
          <a:p>
            <a:fld id="{CE22356E-D0AA-4A23-9C88-02F59511C236}" type="datetime1">
              <a:rPr lang="en-US" smtClean="0"/>
              <a:pPr/>
              <a:t>9/17/2019</a:t>
            </a:fld>
            <a:endParaRPr lang="sv-SE"/>
          </a:p>
        </p:txBody>
      </p:sp>
      <p:sp>
        <p:nvSpPr>
          <p:cNvPr id="19" name="Platshållare för sidfot 18"/>
          <p:cNvSpPr>
            <a:spLocks noGrp="1"/>
          </p:cNvSpPr>
          <p:nvPr>
            <p:ph type="ftr" sz="quarter" idx="16"/>
          </p:nvPr>
        </p:nvSpPr>
        <p:spPr/>
        <p:txBody>
          <a:bodyPr/>
          <a:lstStyle/>
          <a:p>
            <a:r>
              <a:rPr lang="en-US"/>
              <a:t>Change footer at: View &gt; Slide Master. Select  the first slide master and go to Insert &gt; Header &amp; Footer to change the text. Apply to all.</a:t>
            </a:r>
            <a:endParaRPr lang="sv-SE" dirty="0"/>
          </a:p>
        </p:txBody>
      </p:sp>
      <p:sp>
        <p:nvSpPr>
          <p:cNvPr id="20" name="Platshållare för bildnummer 19"/>
          <p:cNvSpPr>
            <a:spLocks noGrp="1"/>
          </p:cNvSpPr>
          <p:nvPr>
            <p:ph type="sldNum" sz="quarter" idx="17"/>
          </p:nvPr>
        </p:nvSpPr>
        <p:spPr/>
        <p:txBody>
          <a:bodyPr/>
          <a:lstStyle/>
          <a:p>
            <a:fld id="{3E5C8792-432D-401C-BCE9-55451B4457B1}" type="slidenum">
              <a:rPr lang="sv-SE" smtClean="0"/>
              <a:pPr/>
              <a:t>‹#›</a:t>
            </a:fld>
            <a:endParaRPr lang="sv-SE"/>
          </a:p>
        </p:txBody>
      </p:sp>
    </p:spTree>
    <p:extLst>
      <p:ext uri="{BB962C8B-B14F-4D97-AF65-F5344CB8AC3E}">
        <p14:creationId xmlns:p14="http://schemas.microsoft.com/office/powerpoint/2010/main" val="1145583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3DAE7D87-2DE1-4BC3-A3E0-3B1D2FB75BB4}"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sp>
        <p:nvSpPr>
          <p:cNvPr id="7" name="Platshållare för tabell 6"/>
          <p:cNvSpPr>
            <a:spLocks noGrp="1"/>
          </p:cNvSpPr>
          <p:nvPr>
            <p:ph type="tbl" sz="quarter" idx="16"/>
          </p:nvPr>
        </p:nvSpPr>
        <p:spPr>
          <a:xfrm>
            <a:off x="630000" y="1419621"/>
            <a:ext cx="8280000" cy="2880917"/>
          </a:xfrm>
        </p:spPr>
        <p:txBody>
          <a:bodyPr/>
          <a:lstStyle/>
          <a:p>
            <a:r>
              <a:rPr lang="en-US" noProof="0"/>
              <a:t>Click icon to add table</a:t>
            </a:r>
          </a:p>
        </p:txBody>
      </p:sp>
      <p:pic>
        <p:nvPicPr>
          <p:cNvPr id="13" name="Bildobjekt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1"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2"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2692445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sp>
        <p:nvSpPr>
          <p:cNvPr id="14" name="Rektangel 13"/>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78BA74FE-5B9F-45FB-ABA6-7B55940D5CA0}"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3" name="Bildobjekt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0"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1"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981870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ktangel 8"/>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3" name="Platshållare för datum 2"/>
          <p:cNvSpPr>
            <a:spLocks noGrp="1"/>
          </p:cNvSpPr>
          <p:nvPr>
            <p:ph type="dt" sz="half" idx="10"/>
          </p:nvPr>
        </p:nvSpPr>
        <p:spPr/>
        <p:txBody>
          <a:bodyPr/>
          <a:lstStyle/>
          <a:p>
            <a:fld id="{A59AD282-47E3-4C1C-A1A8-C53FAE2A0525}"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sp>
        <p:nvSpPr>
          <p:cNvPr id="11" name="Platshållare för text 4"/>
          <p:cNvSpPr>
            <a:spLocks noGrp="1"/>
          </p:cNvSpPr>
          <p:nvPr>
            <p:ph type="body" sz="quarter" idx="21" hasCustomPrompt="1"/>
          </p:nvPr>
        </p:nvSpPr>
        <p:spPr>
          <a:xfrm>
            <a:off x="630000" y="1539588"/>
            <a:ext cx="3960000" cy="2904369"/>
          </a:xfrm>
        </p:spPr>
        <p:txBody>
          <a:bodyPr/>
          <a:lstStyle>
            <a:lvl1pPr marL="0" indent="0">
              <a:buNone/>
              <a:defRPr baseline="0"/>
            </a:lvl1pPr>
            <a:lvl2pPr marL="360000" indent="0">
              <a:buNone/>
              <a:defRPr/>
            </a:lvl2pPr>
            <a:lvl3pPr marL="720000" indent="0">
              <a:buNone/>
              <a:defRPr/>
            </a:lvl3pPr>
            <a:lvl4pPr marL="1080000" indent="0">
              <a:buNone/>
              <a:defRPr/>
            </a:lvl4pPr>
            <a:lvl5pPr marL="1440000" indent="0">
              <a:buNone/>
              <a:defRPr/>
            </a:lvl5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2"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3"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479349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World Map">
    <p:spTree>
      <p:nvGrpSpPr>
        <p:cNvPr id="1" name=""/>
        <p:cNvGrpSpPr/>
        <p:nvPr/>
      </p:nvGrpSpPr>
      <p:grpSpPr>
        <a:xfrm>
          <a:off x="0" y="0"/>
          <a:ext cx="0" cy="0"/>
          <a:chOff x="0" y="0"/>
          <a:chExt cx="0" cy="0"/>
        </a:xfrm>
      </p:grpSpPr>
      <p:pic>
        <p:nvPicPr>
          <p:cNvPr id="12" name="Picture 2" descr="C:\Users\Administrator\Dropbox\Niklas Sojde\Sandvik (Projector)\PPT Bilder Sandvik\bg_worldma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334"/>
            <a:ext cx="9143999" cy="5135166"/>
          </a:xfrm>
          <a:prstGeom prst="rect">
            <a:avLst/>
          </a:prstGeom>
          <a:noFill/>
          <a:extLst>
            <a:ext uri="{909E8E84-426E-40DD-AFC4-6F175D3DCCD1}">
              <a14:hiddenFill xmlns:a14="http://schemas.microsoft.com/office/drawing/2010/main">
                <a:solidFill>
                  <a:srgbClr val="FFFFFF"/>
                </a:solidFill>
              </a14:hiddenFill>
            </a:ext>
          </a:extLst>
        </p:spPr>
      </p:pic>
      <p:sp>
        <p:nvSpPr>
          <p:cNvPr id="9" name="Rektangel 8"/>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3" name="Platshållare för datum 2"/>
          <p:cNvSpPr>
            <a:spLocks noGrp="1"/>
          </p:cNvSpPr>
          <p:nvPr>
            <p:ph type="dt" sz="half" idx="10"/>
          </p:nvPr>
        </p:nvSpPr>
        <p:spPr/>
        <p:txBody>
          <a:bodyPr/>
          <a:lstStyle/>
          <a:p>
            <a:fld id="{68DE1D19-933C-42E6-9961-C849C9B8348D}"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sp>
        <p:nvSpPr>
          <p:cNvPr id="11" name="Platshållare för text 4"/>
          <p:cNvSpPr>
            <a:spLocks noGrp="1"/>
          </p:cNvSpPr>
          <p:nvPr>
            <p:ph type="body" sz="quarter" idx="21" hasCustomPrompt="1"/>
          </p:nvPr>
        </p:nvSpPr>
        <p:spPr>
          <a:xfrm>
            <a:off x="630000" y="1539588"/>
            <a:ext cx="3960000" cy="2904369"/>
          </a:xfrm>
        </p:spPr>
        <p:txBody>
          <a:bodyPr/>
          <a:lstStyle>
            <a:lvl1pPr marL="0" indent="0">
              <a:buNone/>
              <a:defRPr baseline="0"/>
            </a:lvl1pPr>
            <a:lvl2pPr marL="360000" indent="0">
              <a:buNone/>
              <a:defRPr/>
            </a:lvl2pPr>
            <a:lvl3pPr marL="720000" indent="0">
              <a:buNone/>
              <a:defRPr/>
            </a:lvl3pPr>
            <a:lvl4pPr marL="1080000" indent="0">
              <a:buNone/>
              <a:defRPr/>
            </a:lvl4pPr>
            <a:lvl5pPr marL="1440000" indent="0">
              <a:buNone/>
              <a:defRPr/>
            </a:lvl5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3"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4"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325995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latshållare för innehåll 7"/>
          <p:cNvSpPr>
            <a:spLocks noGrp="1"/>
          </p:cNvSpPr>
          <p:nvPr>
            <p:ph sz="quarter" idx="14" hasCustomPrompt="1"/>
          </p:nvPr>
        </p:nvSpPr>
        <p:spPr>
          <a:xfrm>
            <a:off x="630000" y="1538281"/>
            <a:ext cx="7182360" cy="2665413"/>
          </a:xfrm>
        </p:spPr>
        <p:txBody>
          <a:body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5" name="Platshållare för datum 14"/>
          <p:cNvSpPr>
            <a:spLocks noGrp="1"/>
          </p:cNvSpPr>
          <p:nvPr>
            <p:ph type="dt" sz="half" idx="15"/>
          </p:nvPr>
        </p:nvSpPr>
        <p:spPr/>
        <p:txBody>
          <a:bodyPr/>
          <a:lstStyle/>
          <a:p>
            <a:fld id="{6D4353B4-E297-4F79-AD20-EA5B46B22BC1}" type="datetime1">
              <a:rPr lang="en-US" noProof="0" smtClean="0"/>
              <a:pPr/>
              <a:t>9/17/2019</a:t>
            </a:fld>
            <a:endParaRPr lang="en-US" noProof="0"/>
          </a:p>
        </p:txBody>
      </p:sp>
      <p:sp>
        <p:nvSpPr>
          <p:cNvPr id="19" name="Platshållare för sidfot 18"/>
          <p:cNvSpPr>
            <a:spLocks noGrp="1"/>
          </p:cNvSpPr>
          <p:nvPr>
            <p:ph type="ftr" sz="quarter" idx="16"/>
          </p:nvPr>
        </p:nvSpPr>
        <p:spPr/>
        <p:txBody>
          <a:bodyPr/>
          <a:lstStyle/>
          <a:p>
            <a:r>
              <a:rPr lang="en-US" noProof="0"/>
              <a:t>Change footer at: View &gt; Slide Master. Select  the first slide master and go to Insert &gt; Header &amp; Footer to change the text. Apply to all.</a:t>
            </a:r>
            <a:endParaRPr lang="en-US" noProof="0" dirty="0"/>
          </a:p>
        </p:txBody>
      </p:sp>
      <p:sp>
        <p:nvSpPr>
          <p:cNvPr id="20" name="Platshållare för bildnummer 19"/>
          <p:cNvSpPr>
            <a:spLocks noGrp="1"/>
          </p:cNvSpPr>
          <p:nvPr>
            <p:ph type="sldNum" sz="quarter" idx="17"/>
          </p:nvPr>
        </p:nvSpPr>
        <p:spPr/>
        <p:txBody>
          <a:bodyPr/>
          <a:lstStyle/>
          <a:p>
            <a:fld id="{3E5C8792-432D-401C-BCE9-55451B4457B1}" type="slidenum">
              <a:rPr lang="en-US" noProof="0" smtClean="0"/>
              <a:pPr/>
              <a:t>‹#›</a:t>
            </a:fld>
            <a:endParaRPr lang="en-US" noProof="0"/>
          </a:p>
        </p:txBody>
      </p:sp>
      <p:sp>
        <p:nvSpPr>
          <p:cNvPr id="12"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3"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265674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me plan">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5" name="Platshållare för datum 14"/>
          <p:cNvSpPr>
            <a:spLocks noGrp="1"/>
          </p:cNvSpPr>
          <p:nvPr>
            <p:ph type="dt" sz="half" idx="15"/>
          </p:nvPr>
        </p:nvSpPr>
        <p:spPr/>
        <p:txBody>
          <a:bodyPr/>
          <a:lstStyle/>
          <a:p>
            <a:fld id="{A386130C-F258-45A3-8189-68874B3792DF}" type="datetime1">
              <a:rPr lang="en-US" smtClean="0"/>
              <a:pPr/>
              <a:t>9/17/2019</a:t>
            </a:fld>
            <a:endParaRPr lang="sv-SE"/>
          </a:p>
        </p:txBody>
      </p:sp>
      <p:sp>
        <p:nvSpPr>
          <p:cNvPr id="19" name="Platshållare för sidfot 18"/>
          <p:cNvSpPr>
            <a:spLocks noGrp="1"/>
          </p:cNvSpPr>
          <p:nvPr>
            <p:ph type="ftr" sz="quarter" idx="16"/>
          </p:nvPr>
        </p:nvSpPr>
        <p:spPr/>
        <p:txBody>
          <a:bodyPr/>
          <a:lstStyle/>
          <a:p>
            <a:r>
              <a:rPr lang="en-US"/>
              <a:t>Change footer at: View &gt; Slide Master. Select  the first slide master and go to Insert &gt; Header &amp; Footer to change the text. Apply to all.</a:t>
            </a:r>
            <a:endParaRPr lang="sv-SE" dirty="0"/>
          </a:p>
        </p:txBody>
      </p:sp>
      <p:sp>
        <p:nvSpPr>
          <p:cNvPr id="20" name="Platshållare för bildnummer 19"/>
          <p:cNvSpPr>
            <a:spLocks noGrp="1"/>
          </p:cNvSpPr>
          <p:nvPr>
            <p:ph type="sldNum" sz="quarter" idx="17"/>
          </p:nvPr>
        </p:nvSpPr>
        <p:spPr/>
        <p:txBody>
          <a:bodyPr/>
          <a:lstStyle/>
          <a:p>
            <a:fld id="{3E5C8792-432D-401C-BCE9-55451B4457B1}" type="slidenum">
              <a:rPr lang="sv-SE" smtClean="0"/>
              <a:pPr/>
              <a:t>‹#›</a:t>
            </a:fld>
            <a:endParaRPr lang="sv-SE"/>
          </a:p>
        </p:txBody>
      </p:sp>
      <p:sp>
        <p:nvSpPr>
          <p:cNvPr id="3" name="Platshållare för SmartArt 2"/>
          <p:cNvSpPr>
            <a:spLocks noGrp="1"/>
          </p:cNvSpPr>
          <p:nvPr>
            <p:ph type="dgm" sz="quarter" idx="18"/>
          </p:nvPr>
        </p:nvSpPr>
        <p:spPr>
          <a:xfrm>
            <a:off x="611188" y="1851670"/>
            <a:ext cx="8280000" cy="792163"/>
          </a:xfrm>
        </p:spPr>
        <p:txBody>
          <a:bodyPr/>
          <a:lstStyle/>
          <a:p>
            <a:r>
              <a:rPr lang="en-US"/>
              <a:t>Click icon to add SmartArt graphic</a:t>
            </a:r>
            <a:endParaRPr lang="sv-SE"/>
          </a:p>
        </p:txBody>
      </p:sp>
      <p:sp>
        <p:nvSpPr>
          <p:cNvPr id="17" name="Platshållare för text 4"/>
          <p:cNvSpPr>
            <a:spLocks noGrp="1"/>
          </p:cNvSpPr>
          <p:nvPr>
            <p:ph type="body" sz="quarter" idx="20" hasCustomPrompt="1"/>
          </p:nvPr>
        </p:nvSpPr>
        <p:spPr>
          <a:xfrm>
            <a:off x="6944400" y="2715766"/>
            <a:ext cx="1944588" cy="1727200"/>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p:txBody>
      </p:sp>
      <p:sp>
        <p:nvSpPr>
          <p:cNvPr id="22" name="Platshållare för text 4"/>
          <p:cNvSpPr>
            <a:spLocks noGrp="1"/>
          </p:cNvSpPr>
          <p:nvPr>
            <p:ph type="body" sz="quarter" idx="21" hasCustomPrompt="1"/>
          </p:nvPr>
        </p:nvSpPr>
        <p:spPr>
          <a:xfrm>
            <a:off x="2721600" y="2715766"/>
            <a:ext cx="1944588" cy="1727200"/>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p:txBody>
      </p:sp>
      <p:sp>
        <p:nvSpPr>
          <p:cNvPr id="23" name="Platshållare för text 4"/>
          <p:cNvSpPr>
            <a:spLocks noGrp="1"/>
          </p:cNvSpPr>
          <p:nvPr>
            <p:ph type="body" sz="quarter" idx="22" hasCustomPrompt="1"/>
          </p:nvPr>
        </p:nvSpPr>
        <p:spPr>
          <a:xfrm>
            <a:off x="4834800" y="2715766"/>
            <a:ext cx="1944588" cy="1727200"/>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p:txBody>
      </p:sp>
      <p:sp>
        <p:nvSpPr>
          <p:cNvPr id="26" name="Platshållare för text 4"/>
          <p:cNvSpPr>
            <a:spLocks noGrp="1"/>
          </p:cNvSpPr>
          <p:nvPr>
            <p:ph type="body" sz="quarter" idx="23" hasCustomPrompt="1"/>
          </p:nvPr>
        </p:nvSpPr>
        <p:spPr>
          <a:xfrm>
            <a:off x="611560" y="2716758"/>
            <a:ext cx="1944588" cy="1727200"/>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p:txBody>
      </p:sp>
      <p:sp>
        <p:nvSpPr>
          <p:cNvPr id="27"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28"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247046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s">
    <p:spTree>
      <p:nvGrpSpPr>
        <p:cNvPr id="1" name=""/>
        <p:cNvGrpSpPr/>
        <p:nvPr/>
      </p:nvGrpSpPr>
      <p:grpSpPr>
        <a:xfrm>
          <a:off x="0" y="0"/>
          <a:ext cx="0" cy="0"/>
          <a:chOff x="0" y="0"/>
          <a:chExt cx="0" cy="0"/>
        </a:xfrm>
      </p:grpSpPr>
      <p:pic>
        <p:nvPicPr>
          <p:cNvPr id="30"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5" name="Platshållare för datum 14"/>
          <p:cNvSpPr>
            <a:spLocks noGrp="1"/>
          </p:cNvSpPr>
          <p:nvPr>
            <p:ph type="dt" sz="half" idx="15"/>
          </p:nvPr>
        </p:nvSpPr>
        <p:spPr/>
        <p:txBody>
          <a:bodyPr/>
          <a:lstStyle/>
          <a:p>
            <a:fld id="{79F5DEBA-C6BE-4A2A-A156-EF63AB34F485}" type="datetime1">
              <a:rPr lang="en-US" smtClean="0"/>
              <a:pPr/>
              <a:t>9/17/2019</a:t>
            </a:fld>
            <a:endParaRPr lang="sv-SE"/>
          </a:p>
        </p:txBody>
      </p:sp>
      <p:sp>
        <p:nvSpPr>
          <p:cNvPr id="19" name="Platshållare för sidfot 18"/>
          <p:cNvSpPr>
            <a:spLocks noGrp="1"/>
          </p:cNvSpPr>
          <p:nvPr>
            <p:ph type="ftr" sz="quarter" idx="16"/>
          </p:nvPr>
        </p:nvSpPr>
        <p:spPr/>
        <p:txBody>
          <a:bodyPr/>
          <a:lstStyle/>
          <a:p>
            <a:r>
              <a:rPr lang="en-US"/>
              <a:t>Change footer at: View &gt; Slide Master. Select  the first slide master and go to Insert &gt; Header &amp; Footer to change the text. Apply to all.</a:t>
            </a:r>
            <a:endParaRPr lang="sv-SE" dirty="0"/>
          </a:p>
        </p:txBody>
      </p:sp>
      <p:sp>
        <p:nvSpPr>
          <p:cNvPr id="20" name="Platshållare för bildnummer 19"/>
          <p:cNvSpPr>
            <a:spLocks noGrp="1"/>
          </p:cNvSpPr>
          <p:nvPr>
            <p:ph type="sldNum" sz="quarter" idx="17"/>
          </p:nvPr>
        </p:nvSpPr>
        <p:spPr/>
        <p:txBody>
          <a:bodyPr/>
          <a:lstStyle/>
          <a:p>
            <a:fld id="{3E5C8792-432D-401C-BCE9-55451B4457B1}" type="slidenum">
              <a:rPr lang="sv-SE" smtClean="0"/>
              <a:pPr/>
              <a:t>‹#›</a:t>
            </a:fld>
            <a:endParaRPr lang="sv-SE"/>
          </a:p>
        </p:txBody>
      </p:sp>
      <p:sp>
        <p:nvSpPr>
          <p:cNvPr id="5" name="Platshållare för text 4"/>
          <p:cNvSpPr>
            <a:spLocks noGrp="1"/>
          </p:cNvSpPr>
          <p:nvPr>
            <p:ph type="body" sz="quarter" idx="19" hasCustomPrompt="1"/>
          </p:nvPr>
        </p:nvSpPr>
        <p:spPr>
          <a:xfrm>
            <a:off x="683568" y="3363838"/>
            <a:ext cx="1800200" cy="1008112"/>
          </a:xfrm>
        </p:spPr>
        <p:txBody>
          <a:bodyPr vert="horz" lIns="91440" tIns="45720" rIns="91440" bIns="45720" rtlCol="0">
            <a:normAutofit/>
          </a:bodyPr>
          <a:lstStyle>
            <a:lvl1pPr>
              <a:defRPr lang="sv-SE" dirty="0"/>
            </a:lvl1pPr>
            <a:lvl2pPr marL="450000" indent="0">
              <a:buNone/>
              <a:defRPr/>
            </a:lvl2pPr>
          </a:lstStyle>
          <a:p>
            <a:pPr lvl="0"/>
            <a:r>
              <a:rPr lang="en-US" noProof="0" dirty="0"/>
              <a:t>Example 1</a:t>
            </a:r>
          </a:p>
        </p:txBody>
      </p:sp>
      <p:sp>
        <p:nvSpPr>
          <p:cNvPr id="4" name="Platshållare för bild 3"/>
          <p:cNvSpPr>
            <a:spLocks noGrp="1"/>
          </p:cNvSpPr>
          <p:nvPr>
            <p:ph type="pic" sz="quarter" idx="23"/>
          </p:nvPr>
        </p:nvSpPr>
        <p:spPr>
          <a:xfrm>
            <a:off x="684213" y="1708150"/>
            <a:ext cx="1800225" cy="1584325"/>
          </a:xfrm>
        </p:spPr>
        <p:txBody>
          <a:bodyPr/>
          <a:lstStyle/>
          <a:p>
            <a:r>
              <a:rPr lang="en-US" noProof="0"/>
              <a:t>Click icon to add picture</a:t>
            </a:r>
          </a:p>
        </p:txBody>
      </p:sp>
      <p:sp>
        <p:nvSpPr>
          <p:cNvPr id="24" name="Platshållare för text 4"/>
          <p:cNvSpPr>
            <a:spLocks noGrp="1"/>
          </p:cNvSpPr>
          <p:nvPr>
            <p:ph type="body" sz="quarter" idx="24" hasCustomPrompt="1"/>
          </p:nvPr>
        </p:nvSpPr>
        <p:spPr>
          <a:xfrm>
            <a:off x="2649600" y="3363342"/>
            <a:ext cx="1800200" cy="1008112"/>
          </a:xfrm>
        </p:spPr>
        <p:txBody>
          <a:bodyPr vert="horz" lIns="91440" tIns="45720" rIns="91440" bIns="45720" rtlCol="0">
            <a:normAutofit/>
          </a:bodyPr>
          <a:lstStyle>
            <a:lvl1pPr>
              <a:defRPr lang="sv-SE" dirty="0"/>
            </a:lvl1pPr>
          </a:lstStyle>
          <a:p>
            <a:pPr lvl="0"/>
            <a:r>
              <a:rPr lang="en-US" noProof="0"/>
              <a:t>Example 2</a:t>
            </a:r>
          </a:p>
        </p:txBody>
      </p:sp>
      <p:sp>
        <p:nvSpPr>
          <p:cNvPr id="25" name="Platshållare för bild 3"/>
          <p:cNvSpPr>
            <a:spLocks noGrp="1"/>
          </p:cNvSpPr>
          <p:nvPr>
            <p:ph type="pic" sz="quarter" idx="25"/>
          </p:nvPr>
        </p:nvSpPr>
        <p:spPr>
          <a:xfrm>
            <a:off x="2649600" y="1707654"/>
            <a:ext cx="1800225" cy="1584325"/>
          </a:xfrm>
        </p:spPr>
        <p:txBody>
          <a:bodyPr/>
          <a:lstStyle/>
          <a:p>
            <a:r>
              <a:rPr lang="en-US" noProof="0"/>
              <a:t>Click icon to add picture</a:t>
            </a:r>
          </a:p>
        </p:txBody>
      </p:sp>
      <p:sp>
        <p:nvSpPr>
          <p:cNvPr id="26" name="Platshållare för text 4"/>
          <p:cNvSpPr>
            <a:spLocks noGrp="1"/>
          </p:cNvSpPr>
          <p:nvPr>
            <p:ph type="body" sz="quarter" idx="26" hasCustomPrompt="1"/>
          </p:nvPr>
        </p:nvSpPr>
        <p:spPr>
          <a:xfrm>
            <a:off x="4615200" y="3363342"/>
            <a:ext cx="1800200" cy="1008112"/>
          </a:xfrm>
        </p:spPr>
        <p:txBody>
          <a:bodyPr vert="horz" lIns="91440" tIns="45720" rIns="91440" bIns="45720" rtlCol="0">
            <a:normAutofit/>
          </a:bodyPr>
          <a:lstStyle>
            <a:lvl1pPr>
              <a:defRPr lang="sv-SE" dirty="0"/>
            </a:lvl1pPr>
          </a:lstStyle>
          <a:p>
            <a:pPr lvl="0"/>
            <a:r>
              <a:rPr lang="en-US" noProof="0"/>
              <a:t>Example 3</a:t>
            </a:r>
          </a:p>
        </p:txBody>
      </p:sp>
      <p:sp>
        <p:nvSpPr>
          <p:cNvPr id="27" name="Platshållare för bild 3"/>
          <p:cNvSpPr>
            <a:spLocks noGrp="1"/>
          </p:cNvSpPr>
          <p:nvPr>
            <p:ph type="pic" sz="quarter" idx="27"/>
          </p:nvPr>
        </p:nvSpPr>
        <p:spPr>
          <a:xfrm>
            <a:off x="4615200" y="1707654"/>
            <a:ext cx="1800225" cy="1584325"/>
          </a:xfrm>
        </p:spPr>
        <p:txBody>
          <a:bodyPr/>
          <a:lstStyle/>
          <a:p>
            <a:r>
              <a:rPr lang="en-US" noProof="0"/>
              <a:t>Click icon to add picture</a:t>
            </a:r>
          </a:p>
        </p:txBody>
      </p:sp>
      <p:sp>
        <p:nvSpPr>
          <p:cNvPr id="28" name="Platshållare för text 4"/>
          <p:cNvSpPr>
            <a:spLocks noGrp="1"/>
          </p:cNvSpPr>
          <p:nvPr>
            <p:ph type="body" sz="quarter" idx="28" hasCustomPrompt="1"/>
          </p:nvPr>
        </p:nvSpPr>
        <p:spPr>
          <a:xfrm>
            <a:off x="6580800" y="3363342"/>
            <a:ext cx="1800200" cy="1008112"/>
          </a:xfrm>
        </p:spPr>
        <p:txBody>
          <a:bodyPr vert="horz" lIns="91440" tIns="45720" rIns="91440" bIns="45720" rtlCol="0">
            <a:normAutofit/>
          </a:bodyPr>
          <a:lstStyle>
            <a:lvl1pPr>
              <a:defRPr lang="sv-SE" dirty="0"/>
            </a:lvl1pPr>
          </a:lstStyle>
          <a:p>
            <a:pPr lvl="0"/>
            <a:r>
              <a:rPr lang="en-US" noProof="0"/>
              <a:t>Example 4</a:t>
            </a:r>
          </a:p>
        </p:txBody>
      </p:sp>
      <p:sp>
        <p:nvSpPr>
          <p:cNvPr id="29" name="Platshållare för bild 3"/>
          <p:cNvSpPr>
            <a:spLocks noGrp="1"/>
          </p:cNvSpPr>
          <p:nvPr>
            <p:ph type="pic" sz="quarter" idx="29"/>
          </p:nvPr>
        </p:nvSpPr>
        <p:spPr>
          <a:xfrm>
            <a:off x="6580800" y="1707654"/>
            <a:ext cx="1800225" cy="1584325"/>
          </a:xfrm>
        </p:spPr>
        <p:txBody>
          <a:bodyPr/>
          <a:lstStyle/>
          <a:p>
            <a:r>
              <a:rPr lang="en-US" noProof="0"/>
              <a:t>Click icon to add picture</a:t>
            </a:r>
          </a:p>
        </p:txBody>
      </p:sp>
      <p:sp>
        <p:nvSpPr>
          <p:cNvPr id="31"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32"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29677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pic>
        <p:nvPicPr>
          <p:cNvPr id="18"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9" name="Rektangel 18"/>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FCCE7A02-C911-4626-9A6F-7B8D9629AD3E}"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sp>
        <p:nvSpPr>
          <p:cNvPr id="8" name="Platshållare för bild 7"/>
          <p:cNvSpPr>
            <a:spLocks noGrp="1"/>
          </p:cNvSpPr>
          <p:nvPr>
            <p:ph type="pic" sz="quarter" idx="14"/>
          </p:nvPr>
        </p:nvSpPr>
        <p:spPr>
          <a:xfrm>
            <a:off x="4611600" y="1044000"/>
            <a:ext cx="1746000" cy="1746000"/>
          </a:xfrm>
        </p:spPr>
        <p:txBody>
          <a:bodyPr/>
          <a:lstStyle/>
          <a:p>
            <a:r>
              <a:rPr lang="en-US"/>
              <a:t>Click icon to add picture</a:t>
            </a:r>
            <a:endParaRPr lang="sv-SE"/>
          </a:p>
        </p:txBody>
      </p:sp>
      <p:sp>
        <p:nvSpPr>
          <p:cNvPr id="12" name="Platshållare för bild 7"/>
          <p:cNvSpPr>
            <a:spLocks noGrp="1"/>
          </p:cNvSpPr>
          <p:nvPr>
            <p:ph type="pic" sz="quarter" idx="15"/>
          </p:nvPr>
        </p:nvSpPr>
        <p:spPr>
          <a:xfrm>
            <a:off x="6357600" y="0"/>
            <a:ext cx="2791384" cy="2791384"/>
          </a:xfrm>
        </p:spPr>
        <p:txBody>
          <a:bodyPr/>
          <a:lstStyle/>
          <a:p>
            <a:r>
              <a:rPr lang="en-US"/>
              <a:t>Click icon to add picture</a:t>
            </a:r>
            <a:endParaRPr lang="sv-SE" dirty="0"/>
          </a:p>
        </p:txBody>
      </p:sp>
      <p:sp>
        <p:nvSpPr>
          <p:cNvPr id="13" name="Platshållare för bild 7"/>
          <p:cNvSpPr>
            <a:spLocks noGrp="1"/>
          </p:cNvSpPr>
          <p:nvPr>
            <p:ph type="pic" sz="quarter" idx="16"/>
          </p:nvPr>
        </p:nvSpPr>
        <p:spPr>
          <a:xfrm>
            <a:off x="5043600" y="2790000"/>
            <a:ext cx="1314000" cy="1314000"/>
          </a:xfrm>
        </p:spPr>
        <p:txBody>
          <a:bodyPr/>
          <a:lstStyle/>
          <a:p>
            <a:r>
              <a:rPr lang="en-US"/>
              <a:t>Click icon to add picture</a:t>
            </a:r>
            <a:endParaRPr lang="sv-SE"/>
          </a:p>
        </p:txBody>
      </p:sp>
      <p:sp>
        <p:nvSpPr>
          <p:cNvPr id="14" name="Platshållare för bild 7"/>
          <p:cNvSpPr>
            <a:spLocks noGrp="1"/>
          </p:cNvSpPr>
          <p:nvPr>
            <p:ph type="pic" sz="quarter" idx="17"/>
          </p:nvPr>
        </p:nvSpPr>
        <p:spPr>
          <a:xfrm>
            <a:off x="6357600" y="2790000"/>
            <a:ext cx="1656000" cy="1656000"/>
          </a:xfrm>
        </p:spPr>
        <p:txBody>
          <a:bodyPr/>
          <a:lstStyle/>
          <a:p>
            <a:r>
              <a:rPr lang="en-US"/>
              <a:t>Click icon to add picture</a:t>
            </a:r>
            <a:endParaRPr lang="sv-SE"/>
          </a:p>
        </p:txBody>
      </p:sp>
      <p:pic>
        <p:nvPicPr>
          <p:cNvPr id="15" name="Bildobjekt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22"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6" name="Platshållare för text 8"/>
          <p:cNvSpPr>
            <a:spLocks noGrp="1"/>
          </p:cNvSpPr>
          <p:nvPr>
            <p:ph type="body" sz="quarter" idx="13" hasCustomPrompt="1"/>
          </p:nvPr>
        </p:nvSpPr>
        <p:spPr>
          <a:xfrm>
            <a:off x="630000" y="1028280"/>
            <a:ext cx="396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20" name="Rubrik 20"/>
          <p:cNvSpPr>
            <a:spLocks noGrp="1"/>
          </p:cNvSpPr>
          <p:nvPr>
            <p:ph type="title" hasCustomPrompt="1"/>
          </p:nvPr>
        </p:nvSpPr>
        <p:spPr>
          <a:xfrm>
            <a:off x="630000" y="252998"/>
            <a:ext cx="5688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317625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ictures, World Map">
    <p:spTree>
      <p:nvGrpSpPr>
        <p:cNvPr id="1" name=""/>
        <p:cNvGrpSpPr/>
        <p:nvPr/>
      </p:nvGrpSpPr>
      <p:grpSpPr>
        <a:xfrm>
          <a:off x="0" y="0"/>
          <a:ext cx="0" cy="0"/>
          <a:chOff x="0" y="0"/>
          <a:chExt cx="0" cy="0"/>
        </a:xfrm>
      </p:grpSpPr>
      <p:pic>
        <p:nvPicPr>
          <p:cNvPr id="4098" name="Picture 2" descr="C:\Users\Administrator\Dropbox\Niklas Sojde\Sandvik (Projector)\PPT Bilder Sandvik\bg_worldma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334"/>
            <a:ext cx="9143999" cy="5135166"/>
          </a:xfrm>
          <a:prstGeom prst="rect">
            <a:avLst/>
          </a:prstGeom>
          <a:noFill/>
          <a:extLst>
            <a:ext uri="{909E8E84-426E-40DD-AFC4-6F175D3DCCD1}">
              <a14:hiddenFill xmlns:a14="http://schemas.microsoft.com/office/drawing/2010/main">
                <a:solidFill>
                  <a:srgbClr val="FFFFFF"/>
                </a:solidFill>
              </a14:hiddenFill>
            </a:ext>
          </a:extLst>
        </p:spPr>
      </p:pic>
      <p:sp>
        <p:nvSpPr>
          <p:cNvPr id="17" name="Rektangel 16"/>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D756584A-2FFE-4043-9A2B-9285A7E103D0}"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40" name="Platshållare för bild 7"/>
          <p:cNvSpPr>
            <a:spLocks noGrp="1"/>
          </p:cNvSpPr>
          <p:nvPr>
            <p:ph type="pic" sz="quarter" idx="14"/>
          </p:nvPr>
        </p:nvSpPr>
        <p:spPr>
          <a:xfrm>
            <a:off x="4611600" y="1044000"/>
            <a:ext cx="1746000" cy="1746000"/>
          </a:xfrm>
        </p:spPr>
        <p:txBody>
          <a:bodyPr/>
          <a:lstStyle/>
          <a:p>
            <a:r>
              <a:rPr lang="en-US"/>
              <a:t>Click icon to add picture</a:t>
            </a:r>
            <a:endParaRPr lang="sv-SE"/>
          </a:p>
        </p:txBody>
      </p:sp>
      <p:sp>
        <p:nvSpPr>
          <p:cNvPr id="41" name="Platshållare för bild 7"/>
          <p:cNvSpPr>
            <a:spLocks noGrp="1"/>
          </p:cNvSpPr>
          <p:nvPr>
            <p:ph type="pic" sz="quarter" idx="15"/>
          </p:nvPr>
        </p:nvSpPr>
        <p:spPr>
          <a:xfrm>
            <a:off x="6357600" y="0"/>
            <a:ext cx="2791384" cy="2791384"/>
          </a:xfrm>
        </p:spPr>
        <p:txBody>
          <a:bodyPr/>
          <a:lstStyle/>
          <a:p>
            <a:r>
              <a:rPr lang="en-US"/>
              <a:t>Click icon to add picture</a:t>
            </a:r>
            <a:endParaRPr lang="sv-SE" dirty="0"/>
          </a:p>
        </p:txBody>
      </p:sp>
      <p:sp>
        <p:nvSpPr>
          <p:cNvPr id="42" name="Platshållare för bild 7"/>
          <p:cNvSpPr>
            <a:spLocks noGrp="1"/>
          </p:cNvSpPr>
          <p:nvPr>
            <p:ph type="pic" sz="quarter" idx="16"/>
          </p:nvPr>
        </p:nvSpPr>
        <p:spPr>
          <a:xfrm>
            <a:off x="5043600" y="2790000"/>
            <a:ext cx="1314000" cy="1314000"/>
          </a:xfrm>
        </p:spPr>
        <p:txBody>
          <a:bodyPr/>
          <a:lstStyle/>
          <a:p>
            <a:r>
              <a:rPr lang="en-US"/>
              <a:t>Click icon to add picture</a:t>
            </a:r>
            <a:endParaRPr lang="sv-SE"/>
          </a:p>
        </p:txBody>
      </p:sp>
      <p:sp>
        <p:nvSpPr>
          <p:cNvPr id="43" name="Platshållare för bild 7"/>
          <p:cNvSpPr>
            <a:spLocks noGrp="1"/>
          </p:cNvSpPr>
          <p:nvPr>
            <p:ph type="pic" sz="quarter" idx="17"/>
          </p:nvPr>
        </p:nvSpPr>
        <p:spPr>
          <a:xfrm>
            <a:off x="6357600" y="2790000"/>
            <a:ext cx="1656000" cy="1656000"/>
          </a:xfrm>
        </p:spPr>
        <p:txBody>
          <a:bodyPr/>
          <a:lstStyle/>
          <a:p>
            <a:r>
              <a:rPr lang="en-US"/>
              <a:t>Click icon to add picture</a:t>
            </a:r>
            <a:endParaRPr lang="sv-SE"/>
          </a:p>
        </p:txBody>
      </p:sp>
      <p:sp>
        <p:nvSpPr>
          <p:cNvPr id="15"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8" name="Platshållare för text 8"/>
          <p:cNvSpPr>
            <a:spLocks noGrp="1"/>
          </p:cNvSpPr>
          <p:nvPr>
            <p:ph type="body" sz="quarter" idx="13" hasCustomPrompt="1"/>
          </p:nvPr>
        </p:nvSpPr>
        <p:spPr>
          <a:xfrm>
            <a:off x="630000" y="1028280"/>
            <a:ext cx="396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9" name="Rubrik 20"/>
          <p:cNvSpPr>
            <a:spLocks noGrp="1"/>
          </p:cNvSpPr>
          <p:nvPr>
            <p:ph type="title" hasCustomPrompt="1"/>
          </p:nvPr>
        </p:nvSpPr>
        <p:spPr>
          <a:xfrm>
            <a:off x="630000" y="252998"/>
            <a:ext cx="5688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14555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ictures">
    <p:bg>
      <p:bgRef idx="1001">
        <a:schemeClr val="bg1"/>
      </p:bgRef>
    </p:bg>
    <p:spTree>
      <p:nvGrpSpPr>
        <p:cNvPr id="1" name=""/>
        <p:cNvGrpSpPr/>
        <p:nvPr/>
      </p:nvGrpSpPr>
      <p:grpSpPr>
        <a:xfrm>
          <a:off x="0" y="0"/>
          <a:ext cx="0" cy="0"/>
          <a:chOff x="0" y="0"/>
          <a:chExt cx="0" cy="0"/>
        </a:xfrm>
      </p:grpSpPr>
      <p:pic>
        <p:nvPicPr>
          <p:cNvPr id="11" name="Picture 2" descr="C:\Users\Administrator\Dropbox\Niklas Sojde\Sandvik (Projector)\PPT Bilder Sandvik\vit_toni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7AE0B8F1-637F-471C-A9E4-4BBE11A8DD16}"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6" name="Bildobjekt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28" name="Platshållare för bild 7"/>
          <p:cNvSpPr>
            <a:spLocks noGrp="1"/>
          </p:cNvSpPr>
          <p:nvPr>
            <p:ph type="pic" sz="quarter" idx="14"/>
          </p:nvPr>
        </p:nvSpPr>
        <p:spPr>
          <a:xfrm>
            <a:off x="4611600" y="1044000"/>
            <a:ext cx="1746000" cy="1746000"/>
          </a:xfrm>
        </p:spPr>
        <p:txBody>
          <a:bodyPr/>
          <a:lstStyle/>
          <a:p>
            <a:r>
              <a:rPr lang="en-US"/>
              <a:t>Click icon to add picture</a:t>
            </a:r>
            <a:endParaRPr lang="sv-SE"/>
          </a:p>
        </p:txBody>
      </p:sp>
      <p:sp>
        <p:nvSpPr>
          <p:cNvPr id="29" name="Platshållare för bild 7"/>
          <p:cNvSpPr>
            <a:spLocks noGrp="1"/>
          </p:cNvSpPr>
          <p:nvPr>
            <p:ph type="pic" sz="quarter" idx="15"/>
          </p:nvPr>
        </p:nvSpPr>
        <p:spPr>
          <a:xfrm>
            <a:off x="6357600" y="0"/>
            <a:ext cx="2791384" cy="2791384"/>
          </a:xfrm>
        </p:spPr>
        <p:txBody>
          <a:bodyPr/>
          <a:lstStyle/>
          <a:p>
            <a:r>
              <a:rPr lang="en-US"/>
              <a:t>Click icon to add picture</a:t>
            </a:r>
            <a:endParaRPr lang="sv-SE" dirty="0"/>
          </a:p>
        </p:txBody>
      </p:sp>
      <p:sp>
        <p:nvSpPr>
          <p:cNvPr id="31" name="Platshållare för bild 7"/>
          <p:cNvSpPr>
            <a:spLocks noGrp="1"/>
          </p:cNvSpPr>
          <p:nvPr>
            <p:ph type="pic" sz="quarter" idx="17"/>
          </p:nvPr>
        </p:nvSpPr>
        <p:spPr>
          <a:xfrm>
            <a:off x="6357600" y="2790000"/>
            <a:ext cx="1656000" cy="1656000"/>
          </a:xfrm>
        </p:spPr>
        <p:txBody>
          <a:bodyPr/>
          <a:lstStyle/>
          <a:p>
            <a:r>
              <a:rPr lang="en-US"/>
              <a:t>Click icon to add picture</a:t>
            </a:r>
            <a:endParaRPr lang="sv-SE"/>
          </a:p>
        </p:txBody>
      </p:sp>
      <p:sp>
        <p:nvSpPr>
          <p:cNvPr id="14"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7" name="Platshållare för text 8"/>
          <p:cNvSpPr>
            <a:spLocks noGrp="1"/>
          </p:cNvSpPr>
          <p:nvPr>
            <p:ph type="body" sz="quarter" idx="13" hasCustomPrompt="1"/>
          </p:nvPr>
        </p:nvSpPr>
        <p:spPr>
          <a:xfrm>
            <a:off x="630000" y="1028280"/>
            <a:ext cx="396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8" name="Rubrik 20"/>
          <p:cNvSpPr>
            <a:spLocks noGrp="1"/>
          </p:cNvSpPr>
          <p:nvPr>
            <p:ph type="title" hasCustomPrompt="1"/>
          </p:nvPr>
        </p:nvSpPr>
        <p:spPr>
          <a:xfrm>
            <a:off x="630000" y="252998"/>
            <a:ext cx="5688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219970855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ictures, World Map">
    <p:spTree>
      <p:nvGrpSpPr>
        <p:cNvPr id="1" name=""/>
        <p:cNvGrpSpPr/>
        <p:nvPr/>
      </p:nvGrpSpPr>
      <p:grpSpPr>
        <a:xfrm>
          <a:off x="0" y="0"/>
          <a:ext cx="0" cy="0"/>
          <a:chOff x="0" y="0"/>
          <a:chExt cx="0" cy="0"/>
        </a:xfrm>
      </p:grpSpPr>
      <p:pic>
        <p:nvPicPr>
          <p:cNvPr id="19" name="Picture 2" descr="C:\Users\Administrator\Dropbox\Niklas Sojde\Sandvik (Projector)\PPT Bilder Sandvik\bg_worldma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334"/>
            <a:ext cx="9143999" cy="5135166"/>
          </a:xfrm>
          <a:prstGeom prst="rect">
            <a:avLst/>
          </a:prstGeom>
          <a:noFill/>
          <a:extLst>
            <a:ext uri="{909E8E84-426E-40DD-AFC4-6F175D3DCCD1}">
              <a14:hiddenFill xmlns:a14="http://schemas.microsoft.com/office/drawing/2010/main">
                <a:solidFill>
                  <a:srgbClr val="FFFFFF"/>
                </a:solidFill>
              </a14:hiddenFill>
            </a:ext>
          </a:extLst>
        </p:spPr>
      </p:pic>
      <p:sp>
        <p:nvSpPr>
          <p:cNvPr id="20" name="Rektangel 19"/>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CC66B277-EB3C-42F4-9ED2-B3346DD9BB85}" type="datetime1">
              <a:rPr lang="en-US" smtClean="0"/>
              <a:pPr/>
              <a:t>9/17/2019</a:t>
            </a:fld>
            <a:endParaRPr lang="sv-SE"/>
          </a:p>
        </p:txBody>
      </p:sp>
      <p:sp>
        <p:nvSpPr>
          <p:cNvPr id="4" name="Platshållare för sidfot 3"/>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pic>
        <p:nvPicPr>
          <p:cNvPr id="18" name="Bildobjekt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29" name="Platshållare för bild 7"/>
          <p:cNvSpPr>
            <a:spLocks noGrp="1"/>
          </p:cNvSpPr>
          <p:nvPr>
            <p:ph type="pic" sz="quarter" idx="14"/>
          </p:nvPr>
        </p:nvSpPr>
        <p:spPr>
          <a:xfrm>
            <a:off x="4611600" y="1044000"/>
            <a:ext cx="1746000" cy="1746000"/>
          </a:xfrm>
        </p:spPr>
        <p:txBody>
          <a:bodyPr/>
          <a:lstStyle/>
          <a:p>
            <a:r>
              <a:rPr lang="en-US"/>
              <a:t>Click icon to add picture</a:t>
            </a:r>
            <a:endParaRPr lang="sv-SE"/>
          </a:p>
        </p:txBody>
      </p:sp>
      <p:sp>
        <p:nvSpPr>
          <p:cNvPr id="30" name="Platshållare för bild 7"/>
          <p:cNvSpPr>
            <a:spLocks noGrp="1"/>
          </p:cNvSpPr>
          <p:nvPr>
            <p:ph type="pic" sz="quarter" idx="15"/>
          </p:nvPr>
        </p:nvSpPr>
        <p:spPr>
          <a:xfrm>
            <a:off x="6357600" y="0"/>
            <a:ext cx="2791384" cy="2791384"/>
          </a:xfrm>
        </p:spPr>
        <p:txBody>
          <a:bodyPr/>
          <a:lstStyle/>
          <a:p>
            <a:r>
              <a:rPr lang="en-US"/>
              <a:t>Click icon to add picture</a:t>
            </a:r>
            <a:endParaRPr lang="sv-SE" dirty="0"/>
          </a:p>
        </p:txBody>
      </p:sp>
      <p:sp>
        <p:nvSpPr>
          <p:cNvPr id="31" name="Platshållare för bild 7"/>
          <p:cNvSpPr>
            <a:spLocks noGrp="1"/>
          </p:cNvSpPr>
          <p:nvPr>
            <p:ph type="pic" sz="quarter" idx="17"/>
          </p:nvPr>
        </p:nvSpPr>
        <p:spPr>
          <a:xfrm>
            <a:off x="6357600" y="2790000"/>
            <a:ext cx="1656000" cy="1656000"/>
          </a:xfrm>
        </p:spPr>
        <p:txBody>
          <a:bodyPr/>
          <a:lstStyle/>
          <a:p>
            <a:r>
              <a:rPr lang="en-US"/>
              <a:t>Click icon to add picture</a:t>
            </a:r>
            <a:endParaRPr lang="sv-SE"/>
          </a:p>
        </p:txBody>
      </p:sp>
      <p:sp>
        <p:nvSpPr>
          <p:cNvPr id="14" name="Platshållare för text 4"/>
          <p:cNvSpPr>
            <a:spLocks noGrp="1"/>
          </p:cNvSpPr>
          <p:nvPr>
            <p:ph type="body" sz="quarter" idx="21" hasCustomPrompt="1"/>
          </p:nvPr>
        </p:nvSpPr>
        <p:spPr>
          <a:xfrm>
            <a:off x="630000" y="1539588"/>
            <a:ext cx="3960000" cy="2904369"/>
          </a:xfrm>
        </p:spPr>
        <p:txBody>
          <a:bodyPr/>
          <a:lstStyle>
            <a:lvl1pPr>
              <a:defRPr baseline="0"/>
            </a:lvl1p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15" name="Platshållare för text 8"/>
          <p:cNvSpPr>
            <a:spLocks noGrp="1"/>
          </p:cNvSpPr>
          <p:nvPr>
            <p:ph type="body" sz="quarter" idx="13" hasCustomPrompt="1"/>
          </p:nvPr>
        </p:nvSpPr>
        <p:spPr>
          <a:xfrm>
            <a:off x="630000" y="1028280"/>
            <a:ext cx="396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6" name="Rubrik 20"/>
          <p:cNvSpPr>
            <a:spLocks noGrp="1"/>
          </p:cNvSpPr>
          <p:nvPr>
            <p:ph type="title" hasCustomPrompt="1"/>
          </p:nvPr>
        </p:nvSpPr>
        <p:spPr>
          <a:xfrm>
            <a:off x="630000" y="252998"/>
            <a:ext cx="5688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373762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30000" y="252000"/>
            <a:ext cx="8280000" cy="771549"/>
          </a:xfrm>
          <a:prstGeom prst="rect">
            <a:avLst/>
          </a:prstGeom>
        </p:spPr>
        <p:txBody>
          <a:bodyPr vert="horz" lIns="91440" tIns="0" rIns="91440" bIns="0" rtlCol="0" anchor="b">
            <a:normAutofit/>
          </a:bodyPr>
          <a:lstStyle/>
          <a:p>
            <a:r>
              <a:rPr lang="en-US" noProof="0" dirty="0"/>
              <a:t>Header</a:t>
            </a:r>
          </a:p>
        </p:txBody>
      </p:sp>
      <p:sp>
        <p:nvSpPr>
          <p:cNvPr id="3" name="Platshållare för text 2"/>
          <p:cNvSpPr>
            <a:spLocks noGrp="1"/>
          </p:cNvSpPr>
          <p:nvPr>
            <p:ph type="body" idx="1"/>
          </p:nvPr>
        </p:nvSpPr>
        <p:spPr>
          <a:xfrm>
            <a:off x="630000" y="1540800"/>
            <a:ext cx="3960000" cy="2905200"/>
          </a:xfrm>
          <a:prstGeom prst="rect">
            <a:avLst/>
          </a:prstGeom>
        </p:spPr>
        <p:txBody>
          <a:bodyPr vert="horz" lIns="91440" tIns="45720" rIns="91440" bIns="45720" rtlCol="0">
            <a:normAutofit/>
          </a:body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4" name="Platshållare för datum 3"/>
          <p:cNvSpPr>
            <a:spLocks noGrp="1"/>
          </p:cNvSpPr>
          <p:nvPr>
            <p:ph type="dt" sz="half" idx="2"/>
          </p:nvPr>
        </p:nvSpPr>
        <p:spPr>
          <a:xfrm>
            <a:off x="5071423" y="4654180"/>
            <a:ext cx="1584176" cy="252759"/>
          </a:xfrm>
          <a:prstGeom prst="rect">
            <a:avLst/>
          </a:prstGeom>
        </p:spPr>
        <p:txBody>
          <a:bodyPr vert="horz" lIns="91440" tIns="45720" rIns="91440" bIns="45720" rtlCol="0" anchor="ctr"/>
          <a:lstStyle>
            <a:lvl1pPr algn="l">
              <a:defRPr sz="700" b="0">
                <a:solidFill>
                  <a:schemeClr val="tx1"/>
                </a:solidFill>
              </a:defRPr>
            </a:lvl1pPr>
          </a:lstStyle>
          <a:p>
            <a:fld id="{89F7F9FC-0E78-4380-858E-6F3AEFBE04AE}" type="datetime1">
              <a:rPr lang="en-US" noProof="0" smtClean="0"/>
              <a:pPr/>
              <a:t>9/17/2019</a:t>
            </a:fld>
            <a:endParaRPr lang="en-US" noProof="0"/>
          </a:p>
        </p:txBody>
      </p:sp>
      <p:sp>
        <p:nvSpPr>
          <p:cNvPr id="5" name="Platshållare för sidfot 4"/>
          <p:cNvSpPr>
            <a:spLocks noGrp="1"/>
          </p:cNvSpPr>
          <p:nvPr>
            <p:ph type="ftr" sz="quarter" idx="3"/>
          </p:nvPr>
        </p:nvSpPr>
        <p:spPr>
          <a:xfrm>
            <a:off x="678935" y="4668829"/>
            <a:ext cx="4392488" cy="273844"/>
          </a:xfrm>
          <a:prstGeom prst="rect">
            <a:avLst/>
          </a:prstGeom>
        </p:spPr>
        <p:txBody>
          <a:bodyPr vert="horz" lIns="91440" tIns="45720" rIns="91440" bIns="45720" rtlCol="0" anchor="t"/>
          <a:lstStyle>
            <a:lvl1pPr algn="l">
              <a:defRPr sz="700" b="0">
                <a:solidFill>
                  <a:schemeClr val="tx1"/>
                </a:solidFill>
              </a:defRPr>
            </a:lvl1pPr>
          </a:lstStyle>
          <a:p>
            <a:r>
              <a:rPr lang="en-US" noProof="0"/>
              <a:t>Change footer at: View &gt; Slide Master. Select  the first slide master and go to Insert &gt; Header &amp; Footer to change the text. Apply to all.</a:t>
            </a:r>
            <a:endParaRPr lang="en-US" noProof="0" dirty="0"/>
          </a:p>
        </p:txBody>
      </p:sp>
      <p:sp>
        <p:nvSpPr>
          <p:cNvPr id="6" name="Platshållare för bildnummer 5"/>
          <p:cNvSpPr>
            <a:spLocks noGrp="1"/>
          </p:cNvSpPr>
          <p:nvPr>
            <p:ph type="sldNum" sz="quarter" idx="4"/>
          </p:nvPr>
        </p:nvSpPr>
        <p:spPr>
          <a:xfrm>
            <a:off x="160262" y="4633691"/>
            <a:ext cx="611088" cy="273844"/>
          </a:xfrm>
          <a:prstGeom prst="rect">
            <a:avLst/>
          </a:prstGeom>
        </p:spPr>
        <p:txBody>
          <a:bodyPr vert="horz" lIns="91440" tIns="45720" rIns="91440" bIns="45720" rtlCol="0" anchor="ctr"/>
          <a:lstStyle>
            <a:lvl1pPr algn="l">
              <a:defRPr sz="700" b="0">
                <a:solidFill>
                  <a:schemeClr val="tx1"/>
                </a:solidFill>
              </a:defRPr>
            </a:lvl1pPr>
          </a:lstStyle>
          <a:p>
            <a:fld id="{3E5C8792-432D-401C-BCE9-55451B4457B1}" type="slidenum">
              <a:rPr lang="en-US" noProof="0" smtClean="0"/>
              <a:pPr/>
              <a:t>‹#›</a:t>
            </a:fld>
            <a:endParaRPr lang="en-US" noProof="0"/>
          </a:p>
        </p:txBody>
      </p:sp>
    </p:spTree>
    <p:extLst>
      <p:ext uri="{BB962C8B-B14F-4D97-AF65-F5344CB8AC3E}">
        <p14:creationId xmlns:p14="http://schemas.microsoft.com/office/powerpoint/2010/main" val="1492866313"/>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6" r:id="rId3"/>
    <p:sldLayoutId id="2147483670" r:id="rId4"/>
    <p:sldLayoutId id="2147483671" r:id="rId5"/>
    <p:sldLayoutId id="2147483650" r:id="rId6"/>
    <p:sldLayoutId id="2147483659" r:id="rId7"/>
    <p:sldLayoutId id="2147483651" r:id="rId8"/>
    <p:sldLayoutId id="2147483660" r:id="rId9"/>
    <p:sldLayoutId id="2147483652" r:id="rId10"/>
    <p:sldLayoutId id="2147483661" r:id="rId11"/>
    <p:sldLayoutId id="2147483653" r:id="rId12"/>
    <p:sldLayoutId id="2147483662" r:id="rId13"/>
    <p:sldLayoutId id="2147483656" r:id="rId14"/>
    <p:sldLayoutId id="2147483654" r:id="rId15"/>
    <p:sldLayoutId id="2147483668" r:id="rId16"/>
    <p:sldLayoutId id="2147483655" r:id="rId17"/>
    <p:sldLayoutId id="2147483664" r:id="rId18"/>
    <p:sldLayoutId id="2147483665" r:id="rId19"/>
    <p:sldLayoutId id="2147483667" r:id="rId20"/>
    <p:sldLayoutId id="2147483674" r:id="rId21"/>
    <p:sldLayoutId id="2147483672" r:id="rId22"/>
    <p:sldLayoutId id="2147483673" r:id="rId23"/>
  </p:sldLayoutIdLst>
  <p:hf hdr="0" dt="0"/>
  <p:txStyles>
    <p:titleStyle>
      <a:lvl1pPr algn="l" defTabSz="914400" rtl="0" eaLnBrk="1" latinLnBrk="0" hangingPunct="1">
        <a:lnSpc>
          <a:spcPts val="3000"/>
        </a:lnSpc>
        <a:spcBef>
          <a:spcPct val="0"/>
        </a:spcBef>
        <a:buNone/>
        <a:defRPr sz="3000" b="1" kern="1200">
          <a:solidFill>
            <a:schemeClr val="tx2"/>
          </a:solidFill>
          <a:latin typeface="+mj-lt"/>
          <a:ea typeface="+mj-ea"/>
          <a:cs typeface="+mj-cs"/>
        </a:defRPr>
      </a:lvl1pPr>
    </p:titleStyle>
    <p:body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4"/>
          </p:nvPr>
        </p:nvSpPr>
        <p:spPr/>
        <p:txBody>
          <a:bodyPr/>
          <a:lstStyle/>
          <a:p>
            <a:r>
              <a:rPr lang="en-US" dirty="0"/>
              <a:t>General Presentation</a:t>
            </a:r>
          </a:p>
        </p:txBody>
      </p:sp>
      <p:sp>
        <p:nvSpPr>
          <p:cNvPr id="2" name="Rubrik 1"/>
          <p:cNvSpPr>
            <a:spLocks noGrp="1"/>
          </p:cNvSpPr>
          <p:nvPr>
            <p:ph type="title"/>
          </p:nvPr>
        </p:nvSpPr>
        <p:spPr/>
        <p:txBody>
          <a:bodyPr/>
          <a:lstStyle/>
          <a:p>
            <a:r>
              <a:rPr lang="en-US" dirty="0"/>
              <a:t>Operator environment</a:t>
            </a:r>
          </a:p>
        </p:txBody>
      </p:sp>
    </p:spTree>
    <p:extLst>
      <p:ext uri="{BB962C8B-B14F-4D97-AF65-F5344CB8AC3E}">
        <p14:creationId xmlns:p14="http://schemas.microsoft.com/office/powerpoint/2010/main" val="223754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0BF19F-B704-4D06-A6C3-0F347E24FE25}"/>
              </a:ext>
            </a:extLst>
          </p:cNvPr>
          <p:cNvSpPr>
            <a:spLocks noGrp="1"/>
          </p:cNvSpPr>
          <p:nvPr>
            <p:ph type="ftr" sz="quarter" idx="11"/>
          </p:nvPr>
        </p:nvSpPr>
        <p:spPr/>
        <p:txBody>
          <a:bodyPr/>
          <a:lstStyle/>
          <a:p>
            <a:r>
              <a:rPr lang="en-US"/>
              <a:t>Change footer at: View &gt; Slide Master. Select  the first slide master and go to Insert &gt; Header &amp; Footer to change the text. Apply to all.</a:t>
            </a:r>
            <a:endParaRPr lang="sv-SE" dirty="0"/>
          </a:p>
        </p:txBody>
      </p:sp>
      <p:sp>
        <p:nvSpPr>
          <p:cNvPr id="3" name="Slide Number Placeholder 2">
            <a:extLst>
              <a:ext uri="{FF2B5EF4-FFF2-40B4-BE49-F238E27FC236}">
                <a16:creationId xmlns:a16="http://schemas.microsoft.com/office/drawing/2014/main" id="{3BA9CF83-29A6-4D49-8D80-A0A3D34B81EC}"/>
              </a:ext>
            </a:extLst>
          </p:cNvPr>
          <p:cNvSpPr>
            <a:spLocks noGrp="1"/>
          </p:cNvSpPr>
          <p:nvPr>
            <p:ph type="sldNum" sz="quarter" idx="12"/>
          </p:nvPr>
        </p:nvSpPr>
        <p:spPr/>
        <p:txBody>
          <a:bodyPr/>
          <a:lstStyle/>
          <a:p>
            <a:fld id="{3E5C8792-432D-401C-BCE9-55451B4457B1}" type="slidenum">
              <a:rPr lang="sv-SE" smtClean="0"/>
              <a:pPr/>
              <a:t>2</a:t>
            </a:fld>
            <a:endParaRPr lang="sv-SE"/>
          </a:p>
        </p:txBody>
      </p:sp>
      <p:sp>
        <p:nvSpPr>
          <p:cNvPr id="5" name="Text Placeholder 4">
            <a:extLst>
              <a:ext uri="{FF2B5EF4-FFF2-40B4-BE49-F238E27FC236}">
                <a16:creationId xmlns:a16="http://schemas.microsoft.com/office/drawing/2014/main" id="{2719F880-884D-4456-88BC-EF18BC4C9050}"/>
              </a:ext>
            </a:extLst>
          </p:cNvPr>
          <p:cNvSpPr>
            <a:spLocks noGrp="1"/>
          </p:cNvSpPr>
          <p:nvPr>
            <p:ph type="body" sz="quarter" idx="13"/>
          </p:nvPr>
        </p:nvSpPr>
        <p:spPr/>
        <p:txBody>
          <a:bodyPr/>
          <a:lstStyle/>
          <a:p>
            <a:endParaRPr lang="fi-FI"/>
          </a:p>
        </p:txBody>
      </p:sp>
      <p:sp>
        <p:nvSpPr>
          <p:cNvPr id="6" name="Title 5">
            <a:extLst>
              <a:ext uri="{FF2B5EF4-FFF2-40B4-BE49-F238E27FC236}">
                <a16:creationId xmlns:a16="http://schemas.microsoft.com/office/drawing/2014/main" id="{E9F3A23C-A75B-432E-B61D-775794999D66}"/>
              </a:ext>
            </a:extLst>
          </p:cNvPr>
          <p:cNvSpPr>
            <a:spLocks noGrp="1"/>
          </p:cNvSpPr>
          <p:nvPr>
            <p:ph type="title"/>
          </p:nvPr>
        </p:nvSpPr>
        <p:spPr/>
        <p:txBody>
          <a:bodyPr/>
          <a:lstStyle/>
          <a:p>
            <a:r>
              <a:rPr lang="en-US"/>
              <a:t>At the forefront of operator wellbeing</a:t>
            </a:r>
          </a:p>
        </p:txBody>
      </p:sp>
      <p:sp>
        <p:nvSpPr>
          <p:cNvPr id="7" name="Text Placeholder 3">
            <a:extLst>
              <a:ext uri="{FF2B5EF4-FFF2-40B4-BE49-F238E27FC236}">
                <a16:creationId xmlns:a16="http://schemas.microsoft.com/office/drawing/2014/main" id="{A5AF34B2-7A13-4EFF-A93B-EA9EF4A47E37}"/>
              </a:ext>
            </a:extLst>
          </p:cNvPr>
          <p:cNvSpPr txBox="1">
            <a:spLocks/>
          </p:cNvSpPr>
          <p:nvPr/>
        </p:nvSpPr>
        <p:spPr>
          <a:xfrm>
            <a:off x="630000" y="1523127"/>
            <a:ext cx="3960000" cy="2904369"/>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700"/>
              </a:spcBef>
              <a:buClr>
                <a:schemeClr val="accent6"/>
              </a:buClr>
              <a:buFont typeface="Arial" pitchFamily="34" charset="0"/>
              <a:buNone/>
              <a:defRPr sz="1300" kern="1200" baseline="0">
                <a:solidFill>
                  <a:schemeClr val="tx1"/>
                </a:solidFill>
                <a:latin typeface="+mn-lt"/>
                <a:ea typeface="+mn-ea"/>
                <a:cs typeface="+mn-cs"/>
              </a:defRPr>
            </a:lvl1pPr>
            <a:lvl2pPr marL="360000" indent="0" algn="l" defTabSz="914400" rtl="0" eaLnBrk="1" latinLnBrk="0" hangingPunct="1">
              <a:lnSpc>
                <a:spcPts val="1800"/>
              </a:lnSpc>
              <a:spcBef>
                <a:spcPct val="20000"/>
              </a:spcBef>
              <a:buClr>
                <a:schemeClr val="tx1">
                  <a:lumMod val="60000"/>
                  <a:lumOff val="40000"/>
                </a:schemeClr>
              </a:buClr>
              <a:buFont typeface="Arial" pitchFamily="34" charset="0"/>
              <a:buNone/>
              <a:defRPr sz="1200" kern="1200">
                <a:solidFill>
                  <a:schemeClr val="tx1"/>
                </a:solidFill>
                <a:latin typeface="+mn-lt"/>
                <a:ea typeface="+mn-ea"/>
                <a:cs typeface="+mn-cs"/>
              </a:defRPr>
            </a:lvl2pPr>
            <a:lvl3pPr marL="720000" indent="0" algn="l" defTabSz="914400" rtl="0" eaLnBrk="1" latinLnBrk="0" hangingPunct="1">
              <a:lnSpc>
                <a:spcPts val="1800"/>
              </a:lnSpc>
              <a:spcBef>
                <a:spcPct val="20000"/>
              </a:spcBef>
              <a:buClr>
                <a:schemeClr val="tx1">
                  <a:lumMod val="60000"/>
                  <a:lumOff val="40000"/>
                </a:schemeClr>
              </a:buClr>
              <a:buFont typeface="Arial" pitchFamily="34" charset="0"/>
              <a:buNone/>
              <a:defRPr sz="1200" kern="1200">
                <a:solidFill>
                  <a:schemeClr val="tx1"/>
                </a:solidFill>
                <a:latin typeface="+mn-lt"/>
                <a:ea typeface="+mn-ea"/>
                <a:cs typeface="+mn-cs"/>
              </a:defRPr>
            </a:lvl3pPr>
            <a:lvl4pPr marL="1080000" indent="0" algn="l" defTabSz="914400" rtl="0" eaLnBrk="1" latinLnBrk="0" hangingPunct="1">
              <a:lnSpc>
                <a:spcPts val="1800"/>
              </a:lnSpc>
              <a:spcBef>
                <a:spcPct val="20000"/>
              </a:spcBef>
              <a:buClr>
                <a:schemeClr val="tx1">
                  <a:lumMod val="60000"/>
                  <a:lumOff val="40000"/>
                </a:schemeClr>
              </a:buClr>
              <a:buFont typeface="Arial" pitchFamily="34" charset="0"/>
              <a:buNone/>
              <a:defRPr sz="1200" kern="1200">
                <a:solidFill>
                  <a:schemeClr val="tx1"/>
                </a:solidFill>
                <a:latin typeface="+mn-lt"/>
                <a:ea typeface="+mn-ea"/>
                <a:cs typeface="+mn-cs"/>
              </a:defRPr>
            </a:lvl4pPr>
            <a:lvl5pPr marL="1440000" indent="0" algn="l" defTabSz="914400" rtl="0" eaLnBrk="1" latinLnBrk="0" hangingPunct="1">
              <a:lnSpc>
                <a:spcPts val="1800"/>
              </a:lnSpc>
              <a:spcBef>
                <a:spcPct val="20000"/>
              </a:spcBef>
              <a:buClr>
                <a:schemeClr val="tx1">
                  <a:lumMod val="60000"/>
                  <a:lumOff val="40000"/>
                </a:schemeClr>
              </a:buClr>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R&amp;D process</a:t>
            </a:r>
          </a:p>
          <a:p>
            <a:r>
              <a:rPr lang="en-US" dirty="0"/>
              <a:t>Main focus areas</a:t>
            </a:r>
          </a:p>
          <a:p>
            <a:r>
              <a:rPr lang="en-US" dirty="0"/>
              <a:t>Cabin functions</a:t>
            </a:r>
          </a:p>
          <a:p>
            <a:r>
              <a:rPr lang="en-US" dirty="0"/>
              <a:t>Working environment</a:t>
            </a:r>
          </a:p>
          <a:p>
            <a:r>
              <a:rPr lang="en-US" dirty="0"/>
              <a:t>Operator demographics</a:t>
            </a:r>
          </a:p>
          <a:p>
            <a:r>
              <a:rPr lang="en-US" dirty="0"/>
              <a:t>Challenge for the hackers</a:t>
            </a:r>
          </a:p>
        </p:txBody>
      </p:sp>
    </p:spTree>
    <p:extLst>
      <p:ext uri="{BB962C8B-B14F-4D97-AF65-F5344CB8AC3E}">
        <p14:creationId xmlns:p14="http://schemas.microsoft.com/office/powerpoint/2010/main" val="339356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4EDFA50-C38F-4D49-B8C9-9C7614061D0D}"/>
              </a:ext>
            </a:extLst>
          </p:cNvPr>
          <p:cNvPicPr>
            <a:picLocks noChangeAspect="1"/>
          </p:cNvPicPr>
          <p:nvPr/>
        </p:nvPicPr>
        <p:blipFill>
          <a:blip r:embed="rId2"/>
          <a:stretch>
            <a:fillRect/>
          </a:stretch>
        </p:blipFill>
        <p:spPr>
          <a:xfrm>
            <a:off x="3642591" y="1888993"/>
            <a:ext cx="1461188" cy="1674236"/>
          </a:xfrm>
          <a:prstGeom prst="rect">
            <a:avLst/>
          </a:prstGeom>
          <a:ln>
            <a:noFill/>
          </a:ln>
          <a:effectLst>
            <a:softEdge rad="63500"/>
          </a:effectLst>
        </p:spPr>
      </p:pic>
      <p:sp>
        <p:nvSpPr>
          <p:cNvPr id="20" name="Rectangle: Rounded Corners 19">
            <a:extLst>
              <a:ext uri="{FF2B5EF4-FFF2-40B4-BE49-F238E27FC236}">
                <a16:creationId xmlns:a16="http://schemas.microsoft.com/office/drawing/2014/main" id="{62DBC426-65BA-463A-BD55-7B1F3AE13A00}"/>
              </a:ext>
            </a:extLst>
          </p:cNvPr>
          <p:cNvSpPr/>
          <p:nvPr/>
        </p:nvSpPr>
        <p:spPr>
          <a:xfrm>
            <a:off x="1907705" y="1098254"/>
            <a:ext cx="5256584" cy="3224164"/>
          </a:xfrm>
          <a:prstGeom prst="roundRect">
            <a:avLst/>
          </a:prstGeom>
          <a:noFill/>
          <a:ln w="381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2200" b="1" dirty="0">
              <a:latin typeface="+mj-lt"/>
            </a:endParaRPr>
          </a:p>
        </p:txBody>
      </p:sp>
      <p:sp>
        <p:nvSpPr>
          <p:cNvPr id="3" name="Footer Placeholder 2">
            <a:extLst>
              <a:ext uri="{FF2B5EF4-FFF2-40B4-BE49-F238E27FC236}">
                <a16:creationId xmlns:a16="http://schemas.microsoft.com/office/drawing/2014/main" id="{624D824B-EABF-4ACD-A492-48CE84C19C27}"/>
              </a:ext>
            </a:extLst>
          </p:cNvPr>
          <p:cNvSpPr>
            <a:spLocks noGrp="1"/>
          </p:cNvSpPr>
          <p:nvPr>
            <p:ph type="ftr" sz="quarter" idx="16"/>
          </p:nvPr>
        </p:nvSpPr>
        <p:spPr/>
        <p:txBody>
          <a:bodyPr/>
          <a:lstStyle/>
          <a:p>
            <a:r>
              <a:rPr lang="en-US" noProof="0"/>
              <a:t>Change footer at: View &gt; Slide Master. Select  the first slide master and go to Insert &gt; Header &amp; Footer to change the text. Apply to all.</a:t>
            </a:r>
            <a:endParaRPr lang="en-US" noProof="0" dirty="0"/>
          </a:p>
        </p:txBody>
      </p:sp>
      <p:sp>
        <p:nvSpPr>
          <p:cNvPr id="4" name="Slide Number Placeholder 3">
            <a:extLst>
              <a:ext uri="{FF2B5EF4-FFF2-40B4-BE49-F238E27FC236}">
                <a16:creationId xmlns:a16="http://schemas.microsoft.com/office/drawing/2014/main" id="{B876E218-5A49-48F5-B9D9-62488A04ACE8}"/>
              </a:ext>
            </a:extLst>
          </p:cNvPr>
          <p:cNvSpPr>
            <a:spLocks noGrp="1"/>
          </p:cNvSpPr>
          <p:nvPr>
            <p:ph type="sldNum" sz="quarter" idx="17"/>
          </p:nvPr>
        </p:nvSpPr>
        <p:spPr/>
        <p:txBody>
          <a:bodyPr/>
          <a:lstStyle/>
          <a:p>
            <a:fld id="{3E5C8792-432D-401C-BCE9-55451B4457B1}" type="slidenum">
              <a:rPr lang="en-US" noProof="0" smtClean="0"/>
              <a:pPr/>
              <a:t>3</a:t>
            </a:fld>
            <a:endParaRPr lang="en-US" noProof="0"/>
          </a:p>
        </p:txBody>
      </p:sp>
      <p:sp>
        <p:nvSpPr>
          <p:cNvPr id="5" name="Text Placeholder 4">
            <a:extLst>
              <a:ext uri="{FF2B5EF4-FFF2-40B4-BE49-F238E27FC236}">
                <a16:creationId xmlns:a16="http://schemas.microsoft.com/office/drawing/2014/main" id="{DB5FEEFB-FE37-459B-A736-48D6A8F81A23}"/>
              </a:ext>
            </a:extLst>
          </p:cNvPr>
          <p:cNvSpPr>
            <a:spLocks noGrp="1"/>
          </p:cNvSpPr>
          <p:nvPr>
            <p:ph type="body" sz="quarter" idx="13"/>
          </p:nvPr>
        </p:nvSpPr>
        <p:spPr/>
        <p:txBody>
          <a:bodyPr/>
          <a:lstStyle/>
          <a:p>
            <a:endParaRPr lang="fi-FI" dirty="0"/>
          </a:p>
        </p:txBody>
      </p:sp>
      <p:sp>
        <p:nvSpPr>
          <p:cNvPr id="6" name="Title 5">
            <a:extLst>
              <a:ext uri="{FF2B5EF4-FFF2-40B4-BE49-F238E27FC236}">
                <a16:creationId xmlns:a16="http://schemas.microsoft.com/office/drawing/2014/main" id="{ECF9E6AE-0CB6-435A-8B25-5FA632BFF6F2}"/>
              </a:ext>
            </a:extLst>
          </p:cNvPr>
          <p:cNvSpPr>
            <a:spLocks noGrp="1"/>
          </p:cNvSpPr>
          <p:nvPr>
            <p:ph type="title"/>
          </p:nvPr>
        </p:nvSpPr>
        <p:spPr/>
        <p:txBody>
          <a:bodyPr/>
          <a:lstStyle/>
          <a:p>
            <a:r>
              <a:rPr lang="en-US" dirty="0"/>
              <a:t>R&amp;D process</a:t>
            </a:r>
          </a:p>
        </p:txBody>
      </p:sp>
      <p:sp>
        <p:nvSpPr>
          <p:cNvPr id="10" name="Arrow: Right 9">
            <a:extLst>
              <a:ext uri="{FF2B5EF4-FFF2-40B4-BE49-F238E27FC236}">
                <a16:creationId xmlns:a16="http://schemas.microsoft.com/office/drawing/2014/main" id="{85F3A721-E499-4E16-BE77-84702E9159B8}"/>
              </a:ext>
            </a:extLst>
          </p:cNvPr>
          <p:cNvSpPr/>
          <p:nvPr/>
        </p:nvSpPr>
        <p:spPr>
          <a:xfrm>
            <a:off x="3707905" y="1203598"/>
            <a:ext cx="1458198" cy="720080"/>
          </a:xfrm>
          <a:prstGeom prst="rightArrow">
            <a:avLst>
              <a:gd name="adj1" fmla="val 54197"/>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b="1" dirty="0">
                <a:latin typeface="+mj-lt"/>
              </a:rPr>
              <a:t>Draft</a:t>
            </a:r>
          </a:p>
        </p:txBody>
      </p:sp>
      <p:sp>
        <p:nvSpPr>
          <p:cNvPr id="11" name="TextBox 10">
            <a:extLst>
              <a:ext uri="{FF2B5EF4-FFF2-40B4-BE49-F238E27FC236}">
                <a16:creationId xmlns:a16="http://schemas.microsoft.com/office/drawing/2014/main" id="{F983471D-2B1E-4063-AD48-456DE94B8744}"/>
              </a:ext>
            </a:extLst>
          </p:cNvPr>
          <p:cNvSpPr txBox="1"/>
          <p:nvPr/>
        </p:nvSpPr>
        <p:spPr>
          <a:xfrm>
            <a:off x="5195363" y="1372921"/>
            <a:ext cx="1512168" cy="369332"/>
          </a:xfrm>
          <a:prstGeom prst="rect">
            <a:avLst/>
          </a:prstGeom>
          <a:noFill/>
        </p:spPr>
        <p:txBody>
          <a:bodyPr wrap="square" rtlCol="0">
            <a:spAutoFit/>
          </a:bodyPr>
          <a:lstStyle/>
          <a:p>
            <a:pPr algn="ctr"/>
            <a:r>
              <a:rPr lang="fi-FI" b="1" dirty="0">
                <a:solidFill>
                  <a:schemeClr val="accent5">
                    <a:lumMod val="60000"/>
                    <a:lumOff val="40000"/>
                  </a:schemeClr>
                </a:solidFill>
              </a:rPr>
              <a:t>Analysis</a:t>
            </a:r>
          </a:p>
        </p:txBody>
      </p:sp>
      <p:sp>
        <p:nvSpPr>
          <p:cNvPr id="12" name="Arrow: Right 11">
            <a:extLst>
              <a:ext uri="{FF2B5EF4-FFF2-40B4-BE49-F238E27FC236}">
                <a16:creationId xmlns:a16="http://schemas.microsoft.com/office/drawing/2014/main" id="{BD6607D5-9C17-4402-8656-6C60BC1C4B22}"/>
              </a:ext>
            </a:extLst>
          </p:cNvPr>
          <p:cNvSpPr/>
          <p:nvPr/>
        </p:nvSpPr>
        <p:spPr>
          <a:xfrm rot="5400000">
            <a:off x="5207309" y="2296482"/>
            <a:ext cx="1609703" cy="720080"/>
          </a:xfrm>
          <a:prstGeom prst="rightArrow">
            <a:avLst>
              <a:gd name="adj1" fmla="val 66791"/>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b="1" dirty="0">
                <a:latin typeface="+mj-lt"/>
              </a:rPr>
              <a:t>Design</a:t>
            </a:r>
          </a:p>
        </p:txBody>
      </p:sp>
      <p:sp>
        <p:nvSpPr>
          <p:cNvPr id="13" name="TextBox 12">
            <a:extLst>
              <a:ext uri="{FF2B5EF4-FFF2-40B4-BE49-F238E27FC236}">
                <a16:creationId xmlns:a16="http://schemas.microsoft.com/office/drawing/2014/main" id="{A0280012-E23B-42DF-B098-767D65532106}"/>
              </a:ext>
            </a:extLst>
          </p:cNvPr>
          <p:cNvSpPr txBox="1"/>
          <p:nvPr/>
        </p:nvSpPr>
        <p:spPr>
          <a:xfrm>
            <a:off x="5310119" y="3683228"/>
            <a:ext cx="1512168" cy="369332"/>
          </a:xfrm>
          <a:prstGeom prst="rect">
            <a:avLst/>
          </a:prstGeom>
          <a:noFill/>
        </p:spPr>
        <p:txBody>
          <a:bodyPr wrap="square" rtlCol="0">
            <a:spAutoFit/>
          </a:bodyPr>
          <a:lstStyle/>
          <a:p>
            <a:pPr algn="ctr"/>
            <a:r>
              <a:rPr lang="en-US" b="1" dirty="0">
                <a:solidFill>
                  <a:schemeClr val="accent5">
                    <a:lumMod val="75000"/>
                  </a:schemeClr>
                </a:solidFill>
              </a:rPr>
              <a:t>Prototyping</a:t>
            </a:r>
          </a:p>
        </p:txBody>
      </p:sp>
      <p:sp>
        <p:nvSpPr>
          <p:cNvPr id="14" name="Arrow: Left 13">
            <a:extLst>
              <a:ext uri="{FF2B5EF4-FFF2-40B4-BE49-F238E27FC236}">
                <a16:creationId xmlns:a16="http://schemas.microsoft.com/office/drawing/2014/main" id="{3ED068DE-1AC9-47E6-990A-3F3FC83107A0}"/>
              </a:ext>
            </a:extLst>
          </p:cNvPr>
          <p:cNvSpPr/>
          <p:nvPr/>
        </p:nvSpPr>
        <p:spPr>
          <a:xfrm>
            <a:off x="3707905" y="3507854"/>
            <a:ext cx="1458198" cy="720080"/>
          </a:xfrm>
          <a:prstGeom prst="leftArrow">
            <a:avLst>
              <a:gd name="adj1" fmla="val 6889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latin typeface="+mj-lt"/>
              </a:rPr>
              <a:t>Design</a:t>
            </a:r>
            <a:r>
              <a:rPr lang="fi-FI" sz="1400" b="1" dirty="0">
                <a:latin typeface="+mj-lt"/>
              </a:rPr>
              <a:t> </a:t>
            </a:r>
            <a:r>
              <a:rPr lang="en-US" sz="1400" b="1" dirty="0">
                <a:latin typeface="+mj-lt"/>
              </a:rPr>
              <a:t>finalization</a:t>
            </a:r>
          </a:p>
        </p:txBody>
      </p:sp>
      <p:sp>
        <p:nvSpPr>
          <p:cNvPr id="15" name="TextBox 14">
            <a:extLst>
              <a:ext uri="{FF2B5EF4-FFF2-40B4-BE49-F238E27FC236}">
                <a16:creationId xmlns:a16="http://schemas.microsoft.com/office/drawing/2014/main" id="{A54F00B2-81A3-4DB4-9847-AB9555CDDF41}"/>
              </a:ext>
            </a:extLst>
          </p:cNvPr>
          <p:cNvSpPr txBox="1"/>
          <p:nvPr/>
        </p:nvSpPr>
        <p:spPr>
          <a:xfrm>
            <a:off x="2159733" y="3675914"/>
            <a:ext cx="1512168" cy="369332"/>
          </a:xfrm>
          <a:prstGeom prst="rect">
            <a:avLst/>
          </a:prstGeom>
          <a:noFill/>
        </p:spPr>
        <p:txBody>
          <a:bodyPr wrap="square" rtlCol="0">
            <a:spAutoFit/>
          </a:bodyPr>
          <a:lstStyle/>
          <a:p>
            <a:pPr algn="ctr"/>
            <a:r>
              <a:rPr lang="en-US" b="1" dirty="0">
                <a:solidFill>
                  <a:schemeClr val="accent5">
                    <a:lumMod val="50000"/>
                  </a:schemeClr>
                </a:solidFill>
              </a:rPr>
              <a:t>Feedback</a:t>
            </a:r>
          </a:p>
        </p:txBody>
      </p:sp>
      <p:sp>
        <p:nvSpPr>
          <p:cNvPr id="16" name="Arrow: Right 15">
            <a:extLst>
              <a:ext uri="{FF2B5EF4-FFF2-40B4-BE49-F238E27FC236}">
                <a16:creationId xmlns:a16="http://schemas.microsoft.com/office/drawing/2014/main" id="{64870431-10F7-4105-AA9E-0AAED64F4F8C}"/>
              </a:ext>
            </a:extLst>
          </p:cNvPr>
          <p:cNvSpPr/>
          <p:nvPr/>
        </p:nvSpPr>
        <p:spPr>
          <a:xfrm rot="16200000">
            <a:off x="2110966" y="2321567"/>
            <a:ext cx="1609702" cy="720080"/>
          </a:xfrm>
          <a:prstGeom prst="rightArrow">
            <a:avLst>
              <a:gd name="adj1" fmla="val 66791"/>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a:latin typeface="+mj-lt"/>
              </a:rPr>
              <a:t>Development</a:t>
            </a:r>
          </a:p>
        </p:txBody>
      </p:sp>
      <p:sp>
        <p:nvSpPr>
          <p:cNvPr id="17" name="TextBox 16">
            <a:extLst>
              <a:ext uri="{FF2B5EF4-FFF2-40B4-BE49-F238E27FC236}">
                <a16:creationId xmlns:a16="http://schemas.microsoft.com/office/drawing/2014/main" id="{9BFB261E-ED67-4BF4-9ED6-F759D6099298}"/>
              </a:ext>
            </a:extLst>
          </p:cNvPr>
          <p:cNvSpPr txBox="1"/>
          <p:nvPr/>
        </p:nvSpPr>
        <p:spPr>
          <a:xfrm>
            <a:off x="2159733" y="1372921"/>
            <a:ext cx="1512168" cy="369332"/>
          </a:xfrm>
          <a:prstGeom prst="rect">
            <a:avLst/>
          </a:prstGeom>
          <a:noFill/>
        </p:spPr>
        <p:txBody>
          <a:bodyPr wrap="square" rtlCol="0">
            <a:spAutoFit/>
          </a:bodyPr>
          <a:lstStyle/>
          <a:p>
            <a:pPr algn="ctr"/>
            <a:r>
              <a:rPr lang="en-US" b="1" dirty="0">
                <a:solidFill>
                  <a:schemeClr val="accent5">
                    <a:lumMod val="40000"/>
                    <a:lumOff val="60000"/>
                  </a:schemeClr>
                </a:solidFill>
              </a:rPr>
              <a:t>Pre-study</a:t>
            </a:r>
          </a:p>
        </p:txBody>
      </p:sp>
      <p:sp>
        <p:nvSpPr>
          <p:cNvPr id="18" name="Arrow: Pentagon 17">
            <a:extLst>
              <a:ext uri="{FF2B5EF4-FFF2-40B4-BE49-F238E27FC236}">
                <a16:creationId xmlns:a16="http://schemas.microsoft.com/office/drawing/2014/main" id="{55E49252-D941-4765-B5E4-6615DCCF8425}"/>
              </a:ext>
            </a:extLst>
          </p:cNvPr>
          <p:cNvSpPr/>
          <p:nvPr/>
        </p:nvSpPr>
        <p:spPr>
          <a:xfrm>
            <a:off x="971602" y="1098254"/>
            <a:ext cx="1080120" cy="3224164"/>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spcAft>
                <a:spcPts val="600"/>
              </a:spcAft>
            </a:pPr>
            <a:r>
              <a:rPr lang="en-US" sz="2200" b="1">
                <a:latin typeface="+mj-lt"/>
              </a:rPr>
              <a:t>Customers</a:t>
            </a:r>
          </a:p>
        </p:txBody>
      </p:sp>
      <p:sp>
        <p:nvSpPr>
          <p:cNvPr id="19" name="Arrow: Pentagon 18">
            <a:extLst>
              <a:ext uri="{FF2B5EF4-FFF2-40B4-BE49-F238E27FC236}">
                <a16:creationId xmlns:a16="http://schemas.microsoft.com/office/drawing/2014/main" id="{67B4A381-53F8-44B3-99CF-6795050DD090}"/>
              </a:ext>
            </a:extLst>
          </p:cNvPr>
          <p:cNvSpPr/>
          <p:nvPr/>
        </p:nvSpPr>
        <p:spPr>
          <a:xfrm rot="10800000">
            <a:off x="7020273" y="1098254"/>
            <a:ext cx="1080119" cy="322416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spcAft>
                <a:spcPts val="600"/>
              </a:spcAft>
            </a:pPr>
            <a:r>
              <a:rPr lang="en-US" sz="2200" b="1" dirty="0">
                <a:latin typeface="+mj-lt"/>
              </a:rPr>
              <a:t>Sandvik</a:t>
            </a:r>
          </a:p>
          <a:p>
            <a:pPr algn="ctr">
              <a:spcAft>
                <a:spcPts val="600"/>
              </a:spcAft>
            </a:pPr>
            <a:r>
              <a:rPr lang="en-US" sz="2200" b="1" dirty="0">
                <a:latin typeface="+mj-lt"/>
              </a:rPr>
              <a:t>Expertise</a:t>
            </a:r>
          </a:p>
        </p:txBody>
      </p:sp>
    </p:spTree>
    <p:extLst>
      <p:ext uri="{BB962C8B-B14F-4D97-AF65-F5344CB8AC3E}">
        <p14:creationId xmlns:p14="http://schemas.microsoft.com/office/powerpoint/2010/main" val="9873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8DB574-0CE5-41EF-8E5D-FE1E2AC8D8BB}"/>
              </a:ext>
            </a:extLst>
          </p:cNvPr>
          <p:cNvSpPr>
            <a:spLocks noGrp="1"/>
          </p:cNvSpPr>
          <p:nvPr>
            <p:ph sz="quarter" idx="14"/>
          </p:nvPr>
        </p:nvSpPr>
        <p:spPr>
          <a:xfrm>
            <a:off x="636838" y="1321566"/>
            <a:ext cx="2429832" cy="3352221"/>
          </a:xfrm>
        </p:spPr>
        <p:txBody>
          <a:bodyPr>
            <a:normAutofit/>
          </a:bodyPr>
          <a:lstStyle/>
          <a:p>
            <a:pPr marL="0" indent="0">
              <a:lnSpc>
                <a:spcPct val="100000"/>
              </a:lnSpc>
              <a:buNone/>
            </a:pPr>
            <a:r>
              <a:rPr lang="en-US" sz="1000" dirty="0">
                <a:highlight>
                  <a:srgbClr val="FFFF00"/>
                </a:highlight>
              </a:rPr>
              <a:t>Ergonomics</a:t>
            </a:r>
          </a:p>
          <a:p>
            <a:pPr>
              <a:lnSpc>
                <a:spcPct val="100000"/>
              </a:lnSpc>
            </a:pPr>
            <a:r>
              <a:rPr lang="en-US" sz="1000" dirty="0"/>
              <a:t>Physical</a:t>
            </a:r>
          </a:p>
          <a:p>
            <a:pPr lvl="1">
              <a:lnSpc>
                <a:spcPct val="100000"/>
              </a:lnSpc>
            </a:pPr>
            <a:r>
              <a:rPr lang="en-US" sz="1000" dirty="0"/>
              <a:t>Operating position</a:t>
            </a:r>
          </a:p>
          <a:p>
            <a:pPr lvl="1">
              <a:lnSpc>
                <a:spcPct val="100000"/>
              </a:lnSpc>
            </a:pPr>
            <a:r>
              <a:rPr lang="en-US" sz="1000" dirty="0"/>
              <a:t>Access pathways</a:t>
            </a:r>
          </a:p>
          <a:p>
            <a:pPr lvl="1">
              <a:lnSpc>
                <a:spcPct val="100000"/>
              </a:lnSpc>
            </a:pPr>
            <a:r>
              <a:rPr lang="en-US" sz="1000" dirty="0"/>
              <a:t>Vibrations</a:t>
            </a:r>
          </a:p>
          <a:p>
            <a:pPr lvl="1">
              <a:lnSpc>
                <a:spcPct val="100000"/>
              </a:lnSpc>
            </a:pPr>
            <a:r>
              <a:rPr lang="en-US" sz="1000" dirty="0"/>
              <a:t>Noise</a:t>
            </a:r>
          </a:p>
          <a:p>
            <a:pPr lvl="1">
              <a:lnSpc>
                <a:spcPct val="100000"/>
              </a:lnSpc>
            </a:pPr>
            <a:r>
              <a:rPr lang="en-US" sz="1000" dirty="0"/>
              <a:t>Visibility</a:t>
            </a:r>
          </a:p>
          <a:p>
            <a:pPr>
              <a:lnSpc>
                <a:spcPct val="100000"/>
              </a:lnSpc>
            </a:pPr>
            <a:r>
              <a:rPr lang="en-US" sz="1000" dirty="0"/>
              <a:t>Cognitive</a:t>
            </a:r>
          </a:p>
          <a:p>
            <a:pPr lvl="1">
              <a:lnSpc>
                <a:spcPct val="100000"/>
              </a:lnSpc>
            </a:pPr>
            <a:r>
              <a:rPr lang="en-US" sz="1000" dirty="0"/>
              <a:t>HMI</a:t>
            </a:r>
          </a:p>
          <a:p>
            <a:pPr lvl="1">
              <a:lnSpc>
                <a:spcPct val="100000"/>
              </a:lnSpc>
            </a:pPr>
            <a:r>
              <a:rPr lang="en-US" sz="1000" dirty="0"/>
              <a:t>Information</a:t>
            </a:r>
          </a:p>
          <a:p>
            <a:pPr lvl="1">
              <a:lnSpc>
                <a:spcPct val="100000"/>
              </a:lnSpc>
            </a:pPr>
            <a:r>
              <a:rPr lang="en-US" sz="1000" dirty="0"/>
              <a:t>Errors</a:t>
            </a:r>
          </a:p>
          <a:p>
            <a:pPr lvl="1">
              <a:lnSpc>
                <a:spcPct val="100000"/>
              </a:lnSpc>
            </a:pPr>
            <a:r>
              <a:rPr lang="en-US" sz="1000" dirty="0"/>
              <a:t>Stress</a:t>
            </a:r>
          </a:p>
          <a:p>
            <a:pPr>
              <a:lnSpc>
                <a:spcPct val="100000"/>
              </a:lnSpc>
            </a:pPr>
            <a:r>
              <a:rPr lang="en-US" sz="1000" dirty="0"/>
              <a:t>Organizational</a:t>
            </a:r>
          </a:p>
          <a:p>
            <a:pPr lvl="1">
              <a:lnSpc>
                <a:spcPct val="100000"/>
              </a:lnSpc>
            </a:pPr>
            <a:r>
              <a:rPr lang="en-US" sz="1000" dirty="0"/>
              <a:t>Social systems</a:t>
            </a:r>
          </a:p>
          <a:p>
            <a:pPr lvl="1">
              <a:lnSpc>
                <a:spcPct val="100000"/>
              </a:lnSpc>
            </a:pPr>
            <a:r>
              <a:rPr lang="en-US" sz="1000" dirty="0"/>
              <a:t>Working culture</a:t>
            </a:r>
          </a:p>
          <a:p>
            <a:pPr lvl="1">
              <a:lnSpc>
                <a:spcPct val="100000"/>
              </a:lnSpc>
            </a:pPr>
            <a:r>
              <a:rPr lang="en-US" sz="1000" dirty="0"/>
              <a:t>Work planning</a:t>
            </a:r>
          </a:p>
        </p:txBody>
      </p:sp>
      <p:sp>
        <p:nvSpPr>
          <p:cNvPr id="3" name="Footer Placeholder 2">
            <a:extLst>
              <a:ext uri="{FF2B5EF4-FFF2-40B4-BE49-F238E27FC236}">
                <a16:creationId xmlns:a16="http://schemas.microsoft.com/office/drawing/2014/main" id="{1029F4D8-FCD9-4CA2-9612-55B9C9F82C41}"/>
              </a:ext>
            </a:extLst>
          </p:cNvPr>
          <p:cNvSpPr>
            <a:spLocks noGrp="1"/>
          </p:cNvSpPr>
          <p:nvPr>
            <p:ph type="ftr" sz="quarter" idx="16"/>
          </p:nvPr>
        </p:nvSpPr>
        <p:spPr/>
        <p:txBody>
          <a:bodyPr/>
          <a:lstStyle/>
          <a:p>
            <a:r>
              <a:rPr lang="en-US" noProof="0" dirty="0"/>
              <a:t>Change footer at: View &gt; Slide Master. Select  the first slide master and go to Insert &gt; Header &amp; Footer to change the text. Apply to all.</a:t>
            </a:r>
          </a:p>
        </p:txBody>
      </p:sp>
      <p:sp>
        <p:nvSpPr>
          <p:cNvPr id="4" name="Slide Number Placeholder 3">
            <a:extLst>
              <a:ext uri="{FF2B5EF4-FFF2-40B4-BE49-F238E27FC236}">
                <a16:creationId xmlns:a16="http://schemas.microsoft.com/office/drawing/2014/main" id="{D74CB611-7728-45E6-87EA-7BB47ED366F3}"/>
              </a:ext>
            </a:extLst>
          </p:cNvPr>
          <p:cNvSpPr>
            <a:spLocks noGrp="1"/>
          </p:cNvSpPr>
          <p:nvPr>
            <p:ph type="sldNum" sz="quarter" idx="17"/>
          </p:nvPr>
        </p:nvSpPr>
        <p:spPr/>
        <p:txBody>
          <a:bodyPr/>
          <a:lstStyle/>
          <a:p>
            <a:fld id="{3E5C8792-432D-401C-BCE9-55451B4457B1}" type="slidenum">
              <a:rPr lang="en-US" noProof="0" smtClean="0"/>
              <a:pPr/>
              <a:t>4</a:t>
            </a:fld>
            <a:endParaRPr lang="en-US" noProof="0"/>
          </a:p>
        </p:txBody>
      </p:sp>
      <p:sp>
        <p:nvSpPr>
          <p:cNvPr id="5" name="Text Placeholder 4">
            <a:extLst>
              <a:ext uri="{FF2B5EF4-FFF2-40B4-BE49-F238E27FC236}">
                <a16:creationId xmlns:a16="http://schemas.microsoft.com/office/drawing/2014/main" id="{1DD6C3CA-B664-4C91-878B-AAAF48F601A1}"/>
              </a:ext>
            </a:extLst>
          </p:cNvPr>
          <p:cNvSpPr>
            <a:spLocks noGrp="1"/>
          </p:cNvSpPr>
          <p:nvPr>
            <p:ph type="body" sz="quarter" idx="13"/>
          </p:nvPr>
        </p:nvSpPr>
        <p:spPr/>
        <p:txBody>
          <a:bodyPr/>
          <a:lstStyle/>
          <a:p>
            <a:r>
              <a:rPr lang="en-US" dirty="0"/>
              <a:t>In operator environment R&amp;D</a:t>
            </a:r>
          </a:p>
        </p:txBody>
      </p:sp>
      <p:sp>
        <p:nvSpPr>
          <p:cNvPr id="6" name="Title 5">
            <a:extLst>
              <a:ext uri="{FF2B5EF4-FFF2-40B4-BE49-F238E27FC236}">
                <a16:creationId xmlns:a16="http://schemas.microsoft.com/office/drawing/2014/main" id="{D321A6CE-7FCD-48A1-BC05-A0693EDDDC4E}"/>
              </a:ext>
            </a:extLst>
          </p:cNvPr>
          <p:cNvSpPr>
            <a:spLocks noGrp="1"/>
          </p:cNvSpPr>
          <p:nvPr>
            <p:ph type="title"/>
          </p:nvPr>
        </p:nvSpPr>
        <p:spPr/>
        <p:txBody>
          <a:bodyPr/>
          <a:lstStyle/>
          <a:p>
            <a:r>
              <a:rPr lang="en-US"/>
              <a:t>Main focus areas</a:t>
            </a:r>
          </a:p>
        </p:txBody>
      </p:sp>
      <p:sp>
        <p:nvSpPr>
          <p:cNvPr id="7" name="Content Placeholder 1">
            <a:extLst>
              <a:ext uri="{FF2B5EF4-FFF2-40B4-BE49-F238E27FC236}">
                <a16:creationId xmlns:a16="http://schemas.microsoft.com/office/drawing/2014/main" id="{075CD6B3-7D09-4B7C-BBD8-970683EC545C}"/>
              </a:ext>
            </a:extLst>
          </p:cNvPr>
          <p:cNvSpPr txBox="1">
            <a:spLocks/>
          </p:cNvSpPr>
          <p:nvPr/>
        </p:nvSpPr>
        <p:spPr>
          <a:xfrm>
            <a:off x="2572507" y="1352522"/>
            <a:ext cx="2141800" cy="2665413"/>
          </a:xfrm>
          <a:prstGeom prst="rect">
            <a:avLst/>
          </a:prstGeom>
        </p:spPr>
        <p:txBody>
          <a:bodyPr vert="horz" lIns="91440" tIns="45720" rIns="91440" bIns="45720" rtlCol="0">
            <a:normAutofit/>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000" dirty="0">
                <a:highlight>
                  <a:srgbClr val="FFFF00"/>
                </a:highlight>
              </a:rPr>
              <a:t>Safety</a:t>
            </a:r>
          </a:p>
          <a:p>
            <a:pPr>
              <a:lnSpc>
                <a:spcPct val="100000"/>
              </a:lnSpc>
            </a:pPr>
            <a:r>
              <a:rPr lang="en-US" sz="1000" dirty="0"/>
              <a:t>Safety equipment</a:t>
            </a:r>
          </a:p>
          <a:p>
            <a:pPr>
              <a:lnSpc>
                <a:spcPct val="100000"/>
              </a:lnSpc>
            </a:pPr>
            <a:r>
              <a:rPr lang="en-US" sz="1000" dirty="0"/>
              <a:t>Emergency exit</a:t>
            </a:r>
          </a:p>
          <a:p>
            <a:pPr>
              <a:lnSpc>
                <a:spcPct val="100000"/>
              </a:lnSpc>
            </a:pPr>
            <a:r>
              <a:rPr lang="en-US" sz="1000" dirty="0"/>
              <a:t>Safe components</a:t>
            </a:r>
          </a:p>
          <a:p>
            <a:pPr>
              <a:lnSpc>
                <a:spcPct val="100000"/>
              </a:lnSpc>
            </a:pPr>
            <a:r>
              <a:rPr lang="en-US" sz="1000" dirty="0"/>
              <a:t>Safe materials</a:t>
            </a:r>
          </a:p>
          <a:p>
            <a:pPr>
              <a:lnSpc>
                <a:spcPct val="100000"/>
              </a:lnSpc>
            </a:pPr>
            <a:r>
              <a:rPr lang="en-US" sz="1000" dirty="0"/>
              <a:t>Maintenance</a:t>
            </a:r>
          </a:p>
          <a:p>
            <a:pPr lvl="1">
              <a:lnSpc>
                <a:spcPct val="100000"/>
              </a:lnSpc>
            </a:pPr>
            <a:endParaRPr lang="en-US" sz="1000" dirty="0"/>
          </a:p>
        </p:txBody>
      </p:sp>
      <p:sp>
        <p:nvSpPr>
          <p:cNvPr id="8" name="Content Placeholder 1">
            <a:extLst>
              <a:ext uri="{FF2B5EF4-FFF2-40B4-BE49-F238E27FC236}">
                <a16:creationId xmlns:a16="http://schemas.microsoft.com/office/drawing/2014/main" id="{5A402CE5-FA76-4AC0-858C-047BA0A93503}"/>
              </a:ext>
            </a:extLst>
          </p:cNvPr>
          <p:cNvSpPr txBox="1">
            <a:spLocks/>
          </p:cNvSpPr>
          <p:nvPr/>
        </p:nvSpPr>
        <p:spPr>
          <a:xfrm>
            <a:off x="4000523" y="1352522"/>
            <a:ext cx="2141800" cy="2665413"/>
          </a:xfrm>
          <a:prstGeom prst="rect">
            <a:avLst/>
          </a:prstGeom>
        </p:spPr>
        <p:txBody>
          <a:bodyPr vert="horz" lIns="91440" tIns="45720" rIns="91440" bIns="45720" rtlCol="0">
            <a:normAutofit/>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000" dirty="0">
                <a:highlight>
                  <a:srgbClr val="FFFF00"/>
                </a:highlight>
              </a:rPr>
              <a:t>Standards</a:t>
            </a:r>
          </a:p>
          <a:p>
            <a:pPr>
              <a:lnSpc>
                <a:spcPct val="100000"/>
              </a:lnSpc>
            </a:pPr>
            <a:r>
              <a:rPr lang="en-US" sz="1000" dirty="0"/>
              <a:t>Compliance of EHS standards</a:t>
            </a:r>
          </a:p>
          <a:p>
            <a:pPr>
              <a:lnSpc>
                <a:spcPct val="100000"/>
              </a:lnSpc>
            </a:pPr>
            <a:r>
              <a:rPr lang="en-US" sz="1000" dirty="0"/>
              <a:t>ROPS and FOPS</a:t>
            </a:r>
          </a:p>
        </p:txBody>
      </p:sp>
      <p:sp>
        <p:nvSpPr>
          <p:cNvPr id="9" name="Content Placeholder 1">
            <a:extLst>
              <a:ext uri="{FF2B5EF4-FFF2-40B4-BE49-F238E27FC236}">
                <a16:creationId xmlns:a16="http://schemas.microsoft.com/office/drawing/2014/main" id="{080DA398-4CF2-4A7D-8AAA-E7DE4E3076D9}"/>
              </a:ext>
            </a:extLst>
          </p:cNvPr>
          <p:cNvSpPr txBox="1">
            <a:spLocks/>
          </p:cNvSpPr>
          <p:nvPr/>
        </p:nvSpPr>
        <p:spPr>
          <a:xfrm>
            <a:off x="6069863" y="275088"/>
            <a:ext cx="2141800" cy="1936622"/>
          </a:xfrm>
          <a:prstGeom prst="rect">
            <a:avLst/>
          </a:prstGeom>
        </p:spPr>
        <p:txBody>
          <a:bodyPr vert="horz" lIns="91440" tIns="45720" rIns="91440" bIns="45720" rtlCol="0">
            <a:noAutofit/>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000" dirty="0">
                <a:highlight>
                  <a:srgbClr val="FFFF00"/>
                </a:highlight>
              </a:rPr>
              <a:t>Design</a:t>
            </a:r>
          </a:p>
          <a:p>
            <a:pPr>
              <a:lnSpc>
                <a:spcPct val="100000"/>
              </a:lnSpc>
            </a:pPr>
            <a:r>
              <a:rPr lang="en-US" sz="1000" dirty="0"/>
              <a:t>Human centric and HMI design</a:t>
            </a:r>
          </a:p>
          <a:p>
            <a:pPr>
              <a:lnSpc>
                <a:spcPct val="100000"/>
              </a:lnSpc>
            </a:pPr>
            <a:r>
              <a:rPr lang="en-US" sz="1000" dirty="0"/>
              <a:t>Mechanical design</a:t>
            </a:r>
          </a:p>
          <a:p>
            <a:pPr>
              <a:lnSpc>
                <a:spcPct val="100000"/>
              </a:lnSpc>
            </a:pPr>
            <a:r>
              <a:rPr lang="en-US" sz="1000" dirty="0"/>
              <a:t>Industrial design</a:t>
            </a:r>
          </a:p>
          <a:p>
            <a:pPr>
              <a:lnSpc>
                <a:spcPct val="100000"/>
              </a:lnSpc>
            </a:pPr>
            <a:r>
              <a:rPr lang="en-US" sz="1000" dirty="0"/>
              <a:t>Graphics and signs</a:t>
            </a:r>
          </a:p>
          <a:p>
            <a:pPr>
              <a:lnSpc>
                <a:spcPct val="100000"/>
              </a:lnSpc>
            </a:pPr>
            <a:r>
              <a:rPr lang="en-US" sz="1000" dirty="0"/>
              <a:t>Sandvik look and feel</a:t>
            </a:r>
          </a:p>
          <a:p>
            <a:pPr>
              <a:lnSpc>
                <a:spcPct val="100000"/>
              </a:lnSpc>
            </a:pPr>
            <a:r>
              <a:rPr lang="en-US" sz="1000" dirty="0"/>
              <a:t>Brand identity</a:t>
            </a:r>
          </a:p>
          <a:p>
            <a:pPr>
              <a:lnSpc>
                <a:spcPct val="100000"/>
              </a:lnSpc>
            </a:pPr>
            <a:r>
              <a:rPr lang="en-US" sz="1000" dirty="0"/>
              <a:t>Develop design tools and methods</a:t>
            </a:r>
          </a:p>
          <a:p>
            <a:pPr lvl="1">
              <a:lnSpc>
                <a:spcPct val="100000"/>
              </a:lnSpc>
            </a:pPr>
            <a:endParaRPr lang="en-US" sz="1000" dirty="0"/>
          </a:p>
        </p:txBody>
      </p:sp>
      <p:sp>
        <p:nvSpPr>
          <p:cNvPr id="10" name="Content Placeholder 1">
            <a:extLst>
              <a:ext uri="{FF2B5EF4-FFF2-40B4-BE49-F238E27FC236}">
                <a16:creationId xmlns:a16="http://schemas.microsoft.com/office/drawing/2014/main" id="{4280CB64-E37B-411F-9C96-A6D2223714F7}"/>
              </a:ext>
            </a:extLst>
          </p:cNvPr>
          <p:cNvSpPr txBox="1">
            <a:spLocks/>
          </p:cNvSpPr>
          <p:nvPr/>
        </p:nvSpPr>
        <p:spPr>
          <a:xfrm>
            <a:off x="2572507" y="3123990"/>
            <a:ext cx="2141800" cy="1175952"/>
          </a:xfrm>
          <a:prstGeom prst="rect">
            <a:avLst/>
          </a:prstGeom>
        </p:spPr>
        <p:txBody>
          <a:bodyPr vert="horz" lIns="91440" tIns="45720" rIns="91440" bIns="45720" rtlCol="0">
            <a:normAutofit/>
          </a:bodyPr>
          <a:lstStyle>
            <a:defPPr>
              <a:defRPr lang="sv-SE"/>
            </a:defPPr>
            <a:lvl1pPr indent="0">
              <a:lnSpc>
                <a:spcPct val="100000"/>
              </a:lnSpc>
              <a:spcBef>
                <a:spcPts val="700"/>
              </a:spcBef>
              <a:buClr>
                <a:schemeClr val="accent6"/>
              </a:buClr>
              <a:buFont typeface="Arial" pitchFamily="34" charset="0"/>
              <a:buNone/>
              <a:defRPr sz="1000"/>
            </a:lvl1pPr>
            <a:lvl2pPr marL="540000" indent="-90000">
              <a:lnSpc>
                <a:spcPts val="1800"/>
              </a:lnSpc>
              <a:spcBef>
                <a:spcPct val="20000"/>
              </a:spcBef>
              <a:buClr>
                <a:schemeClr val="tx1">
                  <a:lumMod val="60000"/>
                  <a:lumOff val="40000"/>
                </a:schemeClr>
              </a:buClr>
              <a:buFont typeface="Arial" pitchFamily="34" charset="0"/>
              <a:buChar char="•"/>
              <a:defRPr sz="1200"/>
            </a:lvl2pPr>
            <a:lvl3pPr marL="900000" indent="-87313">
              <a:lnSpc>
                <a:spcPts val="1800"/>
              </a:lnSpc>
              <a:spcBef>
                <a:spcPct val="20000"/>
              </a:spcBef>
              <a:buClr>
                <a:schemeClr val="tx1">
                  <a:lumMod val="60000"/>
                  <a:lumOff val="40000"/>
                </a:schemeClr>
              </a:buClr>
              <a:buFont typeface="Arial" pitchFamily="34" charset="0"/>
              <a:buChar char="•"/>
              <a:defRPr sz="1200"/>
            </a:lvl3pPr>
            <a:lvl4pPr marL="1260000" indent="-88900">
              <a:lnSpc>
                <a:spcPts val="1800"/>
              </a:lnSpc>
              <a:spcBef>
                <a:spcPct val="20000"/>
              </a:spcBef>
              <a:buClr>
                <a:schemeClr val="tx1">
                  <a:lumMod val="60000"/>
                  <a:lumOff val="40000"/>
                </a:schemeClr>
              </a:buClr>
              <a:buFont typeface="Arial" pitchFamily="34" charset="0"/>
              <a:buChar char="•"/>
              <a:defRPr sz="1200"/>
            </a:lvl4pPr>
            <a:lvl5pPr marL="1620000" indent="-87313">
              <a:lnSpc>
                <a:spcPts val="1800"/>
              </a:lnSpc>
              <a:spcBef>
                <a:spcPct val="20000"/>
              </a:spcBef>
              <a:buClr>
                <a:schemeClr val="tx1">
                  <a:lumMod val="60000"/>
                  <a:lumOff val="40000"/>
                </a:schemeClr>
              </a:buClr>
              <a:buFont typeface="Arial"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highlight>
                  <a:srgbClr val="FFFF00"/>
                </a:highlight>
              </a:rPr>
              <a:t>Technology</a:t>
            </a:r>
          </a:p>
          <a:p>
            <a:pPr marL="171450" indent="-171450">
              <a:buFont typeface="Arial" panose="020B0604020202020204" pitchFamily="34" charset="0"/>
              <a:buChar char="•"/>
            </a:pPr>
            <a:r>
              <a:rPr lang="en-US" dirty="0"/>
              <a:t>Utilization of latest technology</a:t>
            </a:r>
          </a:p>
          <a:p>
            <a:pPr marL="171450" indent="-171450">
              <a:buFont typeface="Arial" panose="020B0604020202020204" pitchFamily="34" charset="0"/>
              <a:buChar char="•"/>
            </a:pPr>
            <a:r>
              <a:rPr lang="en-US" dirty="0"/>
              <a:t>Study</a:t>
            </a:r>
          </a:p>
          <a:p>
            <a:pPr marL="171450" indent="-171450">
              <a:buFont typeface="Arial" panose="020B0604020202020204" pitchFamily="34" charset="0"/>
              <a:buChar char="•"/>
            </a:pPr>
            <a:r>
              <a:rPr lang="en-US" dirty="0"/>
              <a:t>Development </a:t>
            </a:r>
          </a:p>
          <a:p>
            <a:pPr lvl="1"/>
            <a:endParaRPr lang="en-US" dirty="0"/>
          </a:p>
        </p:txBody>
      </p:sp>
      <p:sp>
        <p:nvSpPr>
          <p:cNvPr id="12" name="Content Placeholder 1">
            <a:extLst>
              <a:ext uri="{FF2B5EF4-FFF2-40B4-BE49-F238E27FC236}">
                <a16:creationId xmlns:a16="http://schemas.microsoft.com/office/drawing/2014/main" id="{B597F5BB-33E4-40F4-AEEB-F296B8A6A577}"/>
              </a:ext>
            </a:extLst>
          </p:cNvPr>
          <p:cNvSpPr txBox="1">
            <a:spLocks/>
          </p:cNvSpPr>
          <p:nvPr/>
        </p:nvSpPr>
        <p:spPr>
          <a:xfrm>
            <a:off x="4000523" y="2274378"/>
            <a:ext cx="2141800" cy="1246582"/>
          </a:xfrm>
          <a:prstGeom prst="rect">
            <a:avLst/>
          </a:prstGeom>
        </p:spPr>
        <p:txBody>
          <a:bodyPr vert="horz" lIns="91440" tIns="45720" rIns="91440" bIns="45720" rtlCol="0">
            <a:normAutofit lnSpcReduction="10000"/>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000" dirty="0">
                <a:highlight>
                  <a:srgbClr val="FFFF00"/>
                </a:highlight>
              </a:rPr>
              <a:t>Components</a:t>
            </a:r>
          </a:p>
          <a:p>
            <a:pPr>
              <a:lnSpc>
                <a:spcPct val="100000"/>
              </a:lnSpc>
            </a:pPr>
            <a:r>
              <a:rPr lang="en-US" sz="1000" dirty="0"/>
              <a:t>Select</a:t>
            </a:r>
          </a:p>
          <a:p>
            <a:pPr>
              <a:lnSpc>
                <a:spcPct val="100000"/>
              </a:lnSpc>
            </a:pPr>
            <a:r>
              <a:rPr lang="en-US" sz="1000" dirty="0"/>
              <a:t>Study and develop</a:t>
            </a:r>
          </a:p>
          <a:p>
            <a:pPr lvl="1">
              <a:lnSpc>
                <a:spcPct val="100000"/>
              </a:lnSpc>
            </a:pPr>
            <a:r>
              <a:rPr lang="en-US" sz="1000" dirty="0"/>
              <a:t>Seats</a:t>
            </a:r>
          </a:p>
          <a:p>
            <a:pPr lvl="1">
              <a:lnSpc>
                <a:spcPct val="100000"/>
              </a:lnSpc>
            </a:pPr>
            <a:r>
              <a:rPr lang="en-US" sz="1000" dirty="0"/>
              <a:t>Controls</a:t>
            </a:r>
          </a:p>
          <a:p>
            <a:pPr lvl="1">
              <a:lnSpc>
                <a:spcPct val="100000"/>
              </a:lnSpc>
            </a:pPr>
            <a:r>
              <a:rPr lang="en-US" sz="1000" dirty="0"/>
              <a:t>HVAC systems</a:t>
            </a:r>
          </a:p>
          <a:p>
            <a:pPr lvl="1">
              <a:lnSpc>
                <a:spcPct val="100000"/>
              </a:lnSpc>
            </a:pPr>
            <a:endParaRPr lang="en-US" sz="1000" dirty="0"/>
          </a:p>
        </p:txBody>
      </p:sp>
      <p:sp>
        <p:nvSpPr>
          <p:cNvPr id="13" name="Content Placeholder 1">
            <a:extLst>
              <a:ext uri="{FF2B5EF4-FFF2-40B4-BE49-F238E27FC236}">
                <a16:creationId xmlns:a16="http://schemas.microsoft.com/office/drawing/2014/main" id="{4C5093E3-A211-4632-A5AA-DC19A928CE67}"/>
              </a:ext>
            </a:extLst>
          </p:cNvPr>
          <p:cNvSpPr txBox="1">
            <a:spLocks/>
          </p:cNvSpPr>
          <p:nvPr/>
        </p:nvSpPr>
        <p:spPr>
          <a:xfrm>
            <a:off x="6069863" y="2613092"/>
            <a:ext cx="2141800" cy="1974882"/>
          </a:xfrm>
          <a:prstGeom prst="rect">
            <a:avLst/>
          </a:prstGeom>
        </p:spPr>
        <p:txBody>
          <a:bodyPr vert="horz" lIns="91440" tIns="45720" rIns="91440" bIns="45720" rtlCol="0">
            <a:normAutofit lnSpcReduction="10000"/>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000" dirty="0">
                <a:highlight>
                  <a:srgbClr val="FFFF00"/>
                </a:highlight>
              </a:rPr>
              <a:t>Co-op with stakeholders and partners</a:t>
            </a:r>
          </a:p>
          <a:p>
            <a:pPr>
              <a:lnSpc>
                <a:spcPct val="100000"/>
              </a:lnSpc>
            </a:pPr>
            <a:r>
              <a:rPr lang="en-US" sz="1000" dirty="0"/>
              <a:t>Studies and development projects</a:t>
            </a:r>
          </a:p>
          <a:p>
            <a:pPr>
              <a:lnSpc>
                <a:spcPct val="100000"/>
              </a:lnSpc>
            </a:pPr>
            <a:r>
              <a:rPr lang="en-US" sz="1000" dirty="0"/>
              <a:t>Suppliers and manufacturers</a:t>
            </a:r>
          </a:p>
          <a:p>
            <a:pPr>
              <a:lnSpc>
                <a:spcPct val="100000"/>
              </a:lnSpc>
            </a:pPr>
            <a:r>
              <a:rPr lang="en-US" sz="1000" dirty="0"/>
              <a:t>Officials, MTT, VTT,</a:t>
            </a:r>
          </a:p>
          <a:p>
            <a:pPr>
              <a:lnSpc>
                <a:spcPct val="100000"/>
              </a:lnSpc>
            </a:pPr>
            <a:r>
              <a:rPr lang="en-US" sz="1000" dirty="0"/>
              <a:t>Universities</a:t>
            </a:r>
          </a:p>
          <a:p>
            <a:pPr>
              <a:lnSpc>
                <a:spcPct val="100000"/>
              </a:lnSpc>
            </a:pPr>
            <a:r>
              <a:rPr lang="en-US" sz="1000" dirty="0"/>
              <a:t>Industrial design offices</a:t>
            </a:r>
          </a:p>
          <a:p>
            <a:pPr>
              <a:lnSpc>
                <a:spcPct val="100000"/>
              </a:lnSpc>
            </a:pPr>
            <a:r>
              <a:rPr lang="en-US" sz="1000" dirty="0"/>
              <a:t>Engineering offices</a:t>
            </a:r>
          </a:p>
          <a:p>
            <a:pPr lvl="1">
              <a:lnSpc>
                <a:spcPct val="100000"/>
              </a:lnSpc>
            </a:pPr>
            <a:endParaRPr lang="en-US" sz="1000" dirty="0"/>
          </a:p>
        </p:txBody>
      </p:sp>
    </p:spTree>
    <p:extLst>
      <p:ext uri="{BB962C8B-B14F-4D97-AF65-F5344CB8AC3E}">
        <p14:creationId xmlns:p14="http://schemas.microsoft.com/office/powerpoint/2010/main" val="342580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823A41E-DD77-4F92-8C20-83E6D48D5917}"/>
              </a:ext>
            </a:extLst>
          </p:cNvPr>
          <p:cNvSpPr/>
          <p:nvPr/>
        </p:nvSpPr>
        <p:spPr>
          <a:xfrm>
            <a:off x="7136170" y="2211710"/>
            <a:ext cx="1801100" cy="1296144"/>
          </a:xfrm>
          <a:prstGeom prst="roundRect">
            <a:avLst>
              <a:gd name="adj" fmla="val 7921"/>
            </a:avLst>
          </a:prstGeom>
          <a:solidFill>
            <a:schemeClr val="bg1"/>
          </a:solidFill>
          <a:ln w="12700">
            <a:solidFill>
              <a:srgbClr val="95A9C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2200" b="1" dirty="0">
              <a:latin typeface="+mj-lt"/>
            </a:endParaRPr>
          </a:p>
        </p:txBody>
      </p:sp>
      <p:sp>
        <p:nvSpPr>
          <p:cNvPr id="12" name="Rectangle: Rounded Corners 11">
            <a:extLst>
              <a:ext uri="{FF2B5EF4-FFF2-40B4-BE49-F238E27FC236}">
                <a16:creationId xmlns:a16="http://schemas.microsoft.com/office/drawing/2014/main" id="{29ED2302-DC07-4BE0-A035-73C1C5B5AC6D}"/>
              </a:ext>
            </a:extLst>
          </p:cNvPr>
          <p:cNvSpPr/>
          <p:nvPr/>
        </p:nvSpPr>
        <p:spPr>
          <a:xfrm>
            <a:off x="2591929" y="2211710"/>
            <a:ext cx="1801100" cy="1296144"/>
          </a:xfrm>
          <a:prstGeom prst="roundRect">
            <a:avLst>
              <a:gd name="adj" fmla="val 7921"/>
            </a:avLst>
          </a:prstGeom>
          <a:solidFill>
            <a:schemeClr val="bg1"/>
          </a:solidFill>
          <a:ln w="12700">
            <a:solidFill>
              <a:srgbClr val="95A9C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2200" b="1" dirty="0">
              <a:latin typeface="+mj-lt"/>
            </a:endParaRPr>
          </a:p>
        </p:txBody>
      </p:sp>
      <p:sp>
        <p:nvSpPr>
          <p:cNvPr id="2" name="Content Placeholder 1">
            <a:extLst>
              <a:ext uri="{FF2B5EF4-FFF2-40B4-BE49-F238E27FC236}">
                <a16:creationId xmlns:a16="http://schemas.microsoft.com/office/drawing/2014/main" id="{DE8DB574-0CE5-41EF-8E5D-FE1E2AC8D8BB}"/>
              </a:ext>
            </a:extLst>
          </p:cNvPr>
          <p:cNvSpPr>
            <a:spLocks noGrp="1"/>
          </p:cNvSpPr>
          <p:nvPr>
            <p:ph sz="quarter" idx="14"/>
          </p:nvPr>
        </p:nvSpPr>
        <p:spPr>
          <a:xfrm>
            <a:off x="323528" y="1667801"/>
            <a:ext cx="2429832" cy="2665413"/>
          </a:xfrm>
        </p:spPr>
        <p:txBody>
          <a:bodyPr>
            <a:normAutofit/>
          </a:bodyPr>
          <a:lstStyle/>
          <a:p>
            <a:pPr marL="0" indent="0">
              <a:lnSpc>
                <a:spcPct val="100000"/>
              </a:lnSpc>
              <a:buNone/>
            </a:pPr>
            <a:r>
              <a:rPr lang="en-US" sz="1000" dirty="0">
                <a:highlight>
                  <a:srgbClr val="FFFF00"/>
                </a:highlight>
              </a:rPr>
              <a:t>Ergonomics</a:t>
            </a:r>
          </a:p>
          <a:p>
            <a:pPr>
              <a:lnSpc>
                <a:spcPct val="100000"/>
              </a:lnSpc>
            </a:pPr>
            <a:r>
              <a:rPr lang="en-US" sz="1000" dirty="0"/>
              <a:t>Optimal driving position</a:t>
            </a:r>
          </a:p>
          <a:p>
            <a:pPr>
              <a:lnSpc>
                <a:spcPct val="100000"/>
              </a:lnSpc>
            </a:pPr>
            <a:r>
              <a:rPr lang="en-US" sz="1000" dirty="0"/>
              <a:t>Controls in optimal zone of reach</a:t>
            </a:r>
          </a:p>
          <a:p>
            <a:pPr>
              <a:lnSpc>
                <a:spcPct val="100000"/>
              </a:lnSpc>
            </a:pPr>
            <a:r>
              <a:rPr lang="en-US" sz="1000" dirty="0"/>
              <a:t>Operator wellbeing</a:t>
            </a:r>
          </a:p>
          <a:p>
            <a:pPr>
              <a:lnSpc>
                <a:spcPct val="100000"/>
              </a:lnSpc>
            </a:pPr>
            <a:r>
              <a:rPr lang="en-US" sz="1000" dirty="0"/>
              <a:t>Ease of maintenance</a:t>
            </a:r>
          </a:p>
          <a:p>
            <a:pPr>
              <a:lnSpc>
                <a:spcPct val="100000"/>
              </a:lnSpc>
            </a:pPr>
            <a:r>
              <a:rPr lang="en-US" sz="1000" dirty="0"/>
              <a:t>Elimination of vibrations</a:t>
            </a:r>
          </a:p>
          <a:p>
            <a:pPr>
              <a:lnSpc>
                <a:spcPct val="100000"/>
              </a:lnSpc>
            </a:pPr>
            <a:r>
              <a:rPr lang="en-US" sz="1000" dirty="0"/>
              <a:t>Elimination of noise</a:t>
            </a:r>
          </a:p>
          <a:p>
            <a:pPr>
              <a:lnSpc>
                <a:spcPct val="100000"/>
              </a:lnSpc>
            </a:pPr>
            <a:r>
              <a:rPr lang="en-US" sz="1000" dirty="0"/>
              <a:t>Elimination of heat</a:t>
            </a:r>
          </a:p>
          <a:p>
            <a:pPr>
              <a:lnSpc>
                <a:spcPct val="100000"/>
              </a:lnSpc>
            </a:pPr>
            <a:r>
              <a:rPr lang="en-US" sz="1000" dirty="0"/>
              <a:t>Visibility from the cabin</a:t>
            </a:r>
          </a:p>
        </p:txBody>
      </p:sp>
      <p:sp>
        <p:nvSpPr>
          <p:cNvPr id="3" name="Footer Placeholder 2">
            <a:extLst>
              <a:ext uri="{FF2B5EF4-FFF2-40B4-BE49-F238E27FC236}">
                <a16:creationId xmlns:a16="http://schemas.microsoft.com/office/drawing/2014/main" id="{1029F4D8-FCD9-4CA2-9612-55B9C9F82C41}"/>
              </a:ext>
            </a:extLst>
          </p:cNvPr>
          <p:cNvSpPr>
            <a:spLocks noGrp="1"/>
          </p:cNvSpPr>
          <p:nvPr>
            <p:ph type="ftr" sz="quarter" idx="16"/>
          </p:nvPr>
        </p:nvSpPr>
        <p:spPr/>
        <p:txBody>
          <a:bodyPr/>
          <a:lstStyle/>
          <a:p>
            <a:r>
              <a:rPr lang="en-US" noProof="0" dirty="0"/>
              <a:t>Change footer at: View &gt; Slide Master. Select  the first slide master and go to Insert &gt; Header &amp; Footer to change the text. Apply to all.</a:t>
            </a:r>
          </a:p>
        </p:txBody>
      </p:sp>
      <p:sp>
        <p:nvSpPr>
          <p:cNvPr id="4" name="Slide Number Placeholder 3">
            <a:extLst>
              <a:ext uri="{FF2B5EF4-FFF2-40B4-BE49-F238E27FC236}">
                <a16:creationId xmlns:a16="http://schemas.microsoft.com/office/drawing/2014/main" id="{D74CB611-7728-45E6-87EA-7BB47ED366F3}"/>
              </a:ext>
            </a:extLst>
          </p:cNvPr>
          <p:cNvSpPr>
            <a:spLocks noGrp="1"/>
          </p:cNvSpPr>
          <p:nvPr>
            <p:ph type="sldNum" sz="quarter" idx="17"/>
          </p:nvPr>
        </p:nvSpPr>
        <p:spPr/>
        <p:txBody>
          <a:bodyPr/>
          <a:lstStyle/>
          <a:p>
            <a:fld id="{3E5C8792-432D-401C-BCE9-55451B4457B1}" type="slidenum">
              <a:rPr lang="en-US" noProof="0" smtClean="0"/>
              <a:pPr/>
              <a:t>5</a:t>
            </a:fld>
            <a:endParaRPr lang="en-US" noProof="0"/>
          </a:p>
        </p:txBody>
      </p:sp>
      <p:sp>
        <p:nvSpPr>
          <p:cNvPr id="5" name="Text Placeholder 4">
            <a:extLst>
              <a:ext uri="{FF2B5EF4-FFF2-40B4-BE49-F238E27FC236}">
                <a16:creationId xmlns:a16="http://schemas.microsoft.com/office/drawing/2014/main" id="{1DD6C3CA-B664-4C91-878B-AAAF48F601A1}"/>
              </a:ext>
            </a:extLst>
          </p:cNvPr>
          <p:cNvSpPr>
            <a:spLocks noGrp="1"/>
          </p:cNvSpPr>
          <p:nvPr>
            <p:ph type="body" sz="quarter" idx="13"/>
          </p:nvPr>
        </p:nvSpPr>
        <p:spPr/>
        <p:txBody>
          <a:bodyPr/>
          <a:lstStyle/>
          <a:p>
            <a:r>
              <a:rPr lang="en-US" dirty="0"/>
              <a:t>In operating environment</a:t>
            </a:r>
          </a:p>
        </p:txBody>
      </p:sp>
      <p:sp>
        <p:nvSpPr>
          <p:cNvPr id="6" name="Title 5">
            <a:extLst>
              <a:ext uri="{FF2B5EF4-FFF2-40B4-BE49-F238E27FC236}">
                <a16:creationId xmlns:a16="http://schemas.microsoft.com/office/drawing/2014/main" id="{D321A6CE-7FCD-48A1-BC05-A0693EDDDC4E}"/>
              </a:ext>
            </a:extLst>
          </p:cNvPr>
          <p:cNvSpPr>
            <a:spLocks noGrp="1"/>
          </p:cNvSpPr>
          <p:nvPr>
            <p:ph type="title"/>
          </p:nvPr>
        </p:nvSpPr>
        <p:spPr/>
        <p:txBody>
          <a:bodyPr/>
          <a:lstStyle/>
          <a:p>
            <a:r>
              <a:rPr lang="en-US" dirty="0"/>
              <a:t>Cabin functions</a:t>
            </a:r>
          </a:p>
        </p:txBody>
      </p:sp>
      <p:sp>
        <p:nvSpPr>
          <p:cNvPr id="7" name="Content Placeholder 1">
            <a:extLst>
              <a:ext uri="{FF2B5EF4-FFF2-40B4-BE49-F238E27FC236}">
                <a16:creationId xmlns:a16="http://schemas.microsoft.com/office/drawing/2014/main" id="{075CD6B3-7D09-4B7C-BBD8-970683EC545C}"/>
              </a:ext>
            </a:extLst>
          </p:cNvPr>
          <p:cNvSpPr txBox="1">
            <a:spLocks/>
          </p:cNvSpPr>
          <p:nvPr/>
        </p:nvSpPr>
        <p:spPr>
          <a:xfrm>
            <a:off x="4716016" y="1671809"/>
            <a:ext cx="2429832" cy="2665413"/>
          </a:xfrm>
          <a:prstGeom prst="rect">
            <a:avLst/>
          </a:prstGeom>
        </p:spPr>
        <p:txBody>
          <a:bodyPr vert="horz" lIns="91440" tIns="45720" rIns="91440" bIns="45720" rtlCol="0">
            <a:normAutofit/>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000" dirty="0">
                <a:highlight>
                  <a:srgbClr val="FFFF00"/>
                </a:highlight>
              </a:rPr>
              <a:t>Safety</a:t>
            </a:r>
          </a:p>
          <a:p>
            <a:pPr>
              <a:lnSpc>
                <a:spcPct val="100000"/>
              </a:lnSpc>
            </a:pPr>
            <a:r>
              <a:rPr lang="en-US" sz="1000" dirty="0"/>
              <a:t>ROPS certified cabin frame to protect from falling rocks and machine tipping over</a:t>
            </a:r>
          </a:p>
          <a:p>
            <a:pPr>
              <a:lnSpc>
                <a:spcPct val="100000"/>
              </a:lnSpc>
            </a:pPr>
            <a:r>
              <a:rPr lang="en-US" sz="1000" dirty="0"/>
              <a:t>Prevent objects entering cabin</a:t>
            </a:r>
          </a:p>
          <a:p>
            <a:pPr>
              <a:lnSpc>
                <a:spcPct val="100000"/>
              </a:lnSpc>
            </a:pPr>
            <a:r>
              <a:rPr lang="en-US" sz="1000" dirty="0"/>
              <a:t>Heavy duty (durable) components</a:t>
            </a:r>
          </a:p>
          <a:p>
            <a:pPr>
              <a:lnSpc>
                <a:spcPct val="100000"/>
              </a:lnSpc>
            </a:pPr>
            <a:r>
              <a:rPr lang="en-US" sz="1000" dirty="0"/>
              <a:t>No hydraulics inside cabin</a:t>
            </a:r>
          </a:p>
          <a:p>
            <a:pPr>
              <a:lnSpc>
                <a:spcPct val="100000"/>
              </a:lnSpc>
            </a:pPr>
            <a:r>
              <a:rPr lang="en-US" sz="1000" dirty="0"/>
              <a:t>No fire risk components inside cabin</a:t>
            </a:r>
          </a:p>
          <a:p>
            <a:pPr>
              <a:lnSpc>
                <a:spcPct val="100000"/>
              </a:lnSpc>
            </a:pPr>
            <a:r>
              <a:rPr lang="en-US" sz="1000" dirty="0"/>
              <a:t>Flame resistant or retardant materials</a:t>
            </a:r>
          </a:p>
          <a:p>
            <a:pPr>
              <a:lnSpc>
                <a:spcPct val="100000"/>
              </a:lnSpc>
            </a:pPr>
            <a:r>
              <a:rPr lang="en-US" sz="1000" dirty="0"/>
              <a:t>Clean and fresh air supply</a:t>
            </a:r>
          </a:p>
        </p:txBody>
      </p:sp>
      <p:sp>
        <p:nvSpPr>
          <p:cNvPr id="11" name="Right Brace 10">
            <a:extLst>
              <a:ext uri="{FF2B5EF4-FFF2-40B4-BE49-F238E27FC236}">
                <a16:creationId xmlns:a16="http://schemas.microsoft.com/office/drawing/2014/main" id="{14714FBD-6467-495E-A0BB-DB9F2B095757}"/>
              </a:ext>
            </a:extLst>
          </p:cNvPr>
          <p:cNvSpPr/>
          <p:nvPr/>
        </p:nvSpPr>
        <p:spPr>
          <a:xfrm>
            <a:off x="2395637" y="1670565"/>
            <a:ext cx="187906" cy="23762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4" name="Content Placeholder 1">
            <a:extLst>
              <a:ext uri="{FF2B5EF4-FFF2-40B4-BE49-F238E27FC236}">
                <a16:creationId xmlns:a16="http://schemas.microsoft.com/office/drawing/2014/main" id="{2CAC6BBB-FD6C-42E1-8533-48645B455D43}"/>
              </a:ext>
            </a:extLst>
          </p:cNvPr>
          <p:cNvSpPr txBox="1">
            <a:spLocks/>
          </p:cNvSpPr>
          <p:nvPr/>
        </p:nvSpPr>
        <p:spPr>
          <a:xfrm>
            <a:off x="2591929" y="2372401"/>
            <a:ext cx="2141800" cy="1016783"/>
          </a:xfrm>
          <a:prstGeom prst="rect">
            <a:avLst/>
          </a:prstGeom>
        </p:spPr>
        <p:txBody>
          <a:bodyPr vert="horz" lIns="91440" tIns="45720" rIns="91440" bIns="45720" rtlCol="0">
            <a:normAutofit/>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000" dirty="0"/>
              <a:t>Reduce risk of accidents</a:t>
            </a:r>
          </a:p>
          <a:p>
            <a:pPr marL="0" indent="0">
              <a:lnSpc>
                <a:spcPct val="100000"/>
              </a:lnSpc>
              <a:buNone/>
            </a:pPr>
            <a:r>
              <a:rPr lang="en-US" sz="1000" dirty="0"/>
              <a:t>Maintain health and wellbeing</a:t>
            </a:r>
          </a:p>
          <a:p>
            <a:pPr marL="0" indent="0">
              <a:lnSpc>
                <a:spcPct val="100000"/>
              </a:lnSpc>
              <a:buNone/>
            </a:pPr>
            <a:r>
              <a:rPr lang="en-US" sz="1000" dirty="0"/>
              <a:t>Maximize comfort</a:t>
            </a:r>
          </a:p>
          <a:p>
            <a:pPr marL="0" indent="0">
              <a:lnSpc>
                <a:spcPct val="100000"/>
              </a:lnSpc>
              <a:buNone/>
            </a:pPr>
            <a:r>
              <a:rPr lang="en-US" sz="1000" u="sng" dirty="0"/>
              <a:t>Maximize productivity</a:t>
            </a:r>
          </a:p>
        </p:txBody>
      </p:sp>
      <p:sp>
        <p:nvSpPr>
          <p:cNvPr id="15" name="Right Brace 14">
            <a:extLst>
              <a:ext uri="{FF2B5EF4-FFF2-40B4-BE49-F238E27FC236}">
                <a16:creationId xmlns:a16="http://schemas.microsoft.com/office/drawing/2014/main" id="{BE44E2EB-CDF8-4ADF-841D-FA589009BC67}"/>
              </a:ext>
            </a:extLst>
          </p:cNvPr>
          <p:cNvSpPr/>
          <p:nvPr/>
        </p:nvSpPr>
        <p:spPr>
          <a:xfrm>
            <a:off x="6948264" y="1670565"/>
            <a:ext cx="187906" cy="23762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Content Placeholder 1">
            <a:extLst>
              <a:ext uri="{FF2B5EF4-FFF2-40B4-BE49-F238E27FC236}">
                <a16:creationId xmlns:a16="http://schemas.microsoft.com/office/drawing/2014/main" id="{06720E7B-BBE6-4A33-B5F9-CCAC160FD286}"/>
              </a:ext>
            </a:extLst>
          </p:cNvPr>
          <p:cNvSpPr txBox="1">
            <a:spLocks/>
          </p:cNvSpPr>
          <p:nvPr/>
        </p:nvSpPr>
        <p:spPr>
          <a:xfrm>
            <a:off x="7145848" y="2625617"/>
            <a:ext cx="1901225" cy="584735"/>
          </a:xfrm>
          <a:prstGeom prst="rect">
            <a:avLst/>
          </a:prstGeom>
        </p:spPr>
        <p:txBody>
          <a:bodyPr vert="horz" lIns="91440" tIns="45720" rIns="91440" bIns="45720" rtlCol="0">
            <a:normAutofit/>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000" dirty="0"/>
              <a:t>Protect operator in a case of accident</a:t>
            </a:r>
          </a:p>
          <a:p>
            <a:pPr lvl="1">
              <a:lnSpc>
                <a:spcPct val="100000"/>
              </a:lnSpc>
            </a:pPr>
            <a:endParaRPr lang="en-US" sz="1000" dirty="0"/>
          </a:p>
        </p:txBody>
      </p:sp>
    </p:spTree>
    <p:extLst>
      <p:ext uri="{BB962C8B-B14F-4D97-AF65-F5344CB8AC3E}">
        <p14:creationId xmlns:p14="http://schemas.microsoft.com/office/powerpoint/2010/main" val="355286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8DB574-0CE5-41EF-8E5D-FE1E2AC8D8BB}"/>
              </a:ext>
            </a:extLst>
          </p:cNvPr>
          <p:cNvSpPr>
            <a:spLocks noGrp="1"/>
          </p:cNvSpPr>
          <p:nvPr>
            <p:ph sz="quarter" idx="14"/>
          </p:nvPr>
        </p:nvSpPr>
        <p:spPr>
          <a:xfrm>
            <a:off x="636838" y="1563638"/>
            <a:ext cx="4367210" cy="2996681"/>
          </a:xfrm>
        </p:spPr>
        <p:txBody>
          <a:bodyPr>
            <a:noAutofit/>
          </a:bodyPr>
          <a:lstStyle/>
          <a:p>
            <a:pPr>
              <a:lnSpc>
                <a:spcPct val="100000"/>
              </a:lnSpc>
            </a:pPr>
            <a:r>
              <a:rPr lang="en-US" sz="1000" dirty="0"/>
              <a:t>Total darkness</a:t>
            </a:r>
          </a:p>
          <a:p>
            <a:pPr>
              <a:lnSpc>
                <a:spcPct val="100000"/>
              </a:lnSpc>
            </a:pPr>
            <a:r>
              <a:rPr lang="en-US" sz="1000" dirty="0"/>
              <a:t>High temperatures 60 °C and up</a:t>
            </a:r>
          </a:p>
          <a:p>
            <a:pPr>
              <a:lnSpc>
                <a:spcPct val="100000"/>
              </a:lnSpc>
            </a:pPr>
            <a:r>
              <a:rPr lang="en-US" sz="1000" dirty="0"/>
              <a:t>High moisture up to 80 – 100 % RH</a:t>
            </a:r>
          </a:p>
          <a:p>
            <a:pPr>
              <a:lnSpc>
                <a:spcPct val="100000"/>
              </a:lnSpc>
            </a:pPr>
            <a:r>
              <a:rPr lang="en-US" sz="1000" dirty="0"/>
              <a:t>Water pouring from tunnel walls like a monsoon rain</a:t>
            </a:r>
          </a:p>
          <a:p>
            <a:pPr>
              <a:lnSpc>
                <a:spcPct val="100000"/>
              </a:lnSpc>
            </a:pPr>
            <a:r>
              <a:rPr lang="en-US" sz="1000" dirty="0"/>
              <a:t>Narrow and low tunnels, bad road conditions</a:t>
            </a:r>
          </a:p>
          <a:p>
            <a:pPr>
              <a:lnSpc>
                <a:spcPct val="100000"/>
              </a:lnSpc>
            </a:pPr>
            <a:r>
              <a:rPr lang="en-US" sz="1000" dirty="0"/>
              <a:t>Falling rocks and collapsing tunnels</a:t>
            </a:r>
          </a:p>
          <a:p>
            <a:pPr>
              <a:lnSpc>
                <a:spcPct val="100000"/>
              </a:lnSpc>
            </a:pPr>
            <a:r>
              <a:rPr lang="en-US" sz="1000" dirty="0"/>
              <a:t>No air</a:t>
            </a:r>
          </a:p>
          <a:p>
            <a:pPr>
              <a:lnSpc>
                <a:spcPct val="100000"/>
              </a:lnSpc>
            </a:pPr>
            <a:r>
              <a:rPr lang="en-US" sz="1000" dirty="0"/>
              <a:t>Poisonous gasses</a:t>
            </a:r>
          </a:p>
          <a:p>
            <a:pPr>
              <a:lnSpc>
                <a:spcPct val="100000"/>
              </a:lnSpc>
            </a:pPr>
            <a:r>
              <a:rPr lang="en-US" sz="1000" dirty="0"/>
              <a:t>Explosive gasses</a:t>
            </a:r>
          </a:p>
          <a:p>
            <a:pPr>
              <a:lnSpc>
                <a:spcPct val="100000"/>
              </a:lnSpc>
            </a:pPr>
            <a:r>
              <a:rPr lang="en-US" sz="1000" dirty="0"/>
              <a:t>Harmful particles and asbestos</a:t>
            </a:r>
          </a:p>
          <a:p>
            <a:pPr>
              <a:lnSpc>
                <a:spcPct val="100000"/>
              </a:lnSpc>
            </a:pPr>
            <a:r>
              <a:rPr lang="en-US" sz="1000" dirty="0"/>
              <a:t>Corrosive salts</a:t>
            </a:r>
          </a:p>
          <a:p>
            <a:pPr>
              <a:lnSpc>
                <a:spcPct val="100000"/>
              </a:lnSpc>
            </a:pPr>
            <a:r>
              <a:rPr lang="en-US" sz="1000" dirty="0"/>
              <a:t>Signals getting blocked</a:t>
            </a:r>
          </a:p>
          <a:p>
            <a:pPr>
              <a:lnSpc>
                <a:spcPct val="100000"/>
              </a:lnSpc>
            </a:pPr>
            <a:endParaRPr lang="en-US" sz="1000" dirty="0"/>
          </a:p>
        </p:txBody>
      </p:sp>
      <p:sp>
        <p:nvSpPr>
          <p:cNvPr id="3" name="Footer Placeholder 2">
            <a:extLst>
              <a:ext uri="{FF2B5EF4-FFF2-40B4-BE49-F238E27FC236}">
                <a16:creationId xmlns:a16="http://schemas.microsoft.com/office/drawing/2014/main" id="{1029F4D8-FCD9-4CA2-9612-55B9C9F82C41}"/>
              </a:ext>
            </a:extLst>
          </p:cNvPr>
          <p:cNvSpPr>
            <a:spLocks noGrp="1"/>
          </p:cNvSpPr>
          <p:nvPr>
            <p:ph type="ftr" sz="quarter" idx="16"/>
          </p:nvPr>
        </p:nvSpPr>
        <p:spPr/>
        <p:txBody>
          <a:bodyPr/>
          <a:lstStyle/>
          <a:p>
            <a:r>
              <a:rPr lang="en-US" noProof="0" dirty="0"/>
              <a:t>Change footer at: View &gt; Slide Master. Select  the first slide master and go to Insert &gt; Header &amp; Footer to change the text. Apply to all.</a:t>
            </a:r>
          </a:p>
        </p:txBody>
      </p:sp>
      <p:sp>
        <p:nvSpPr>
          <p:cNvPr id="4" name="Slide Number Placeholder 3">
            <a:extLst>
              <a:ext uri="{FF2B5EF4-FFF2-40B4-BE49-F238E27FC236}">
                <a16:creationId xmlns:a16="http://schemas.microsoft.com/office/drawing/2014/main" id="{D74CB611-7728-45E6-87EA-7BB47ED366F3}"/>
              </a:ext>
            </a:extLst>
          </p:cNvPr>
          <p:cNvSpPr>
            <a:spLocks noGrp="1"/>
          </p:cNvSpPr>
          <p:nvPr>
            <p:ph type="sldNum" sz="quarter" idx="17"/>
          </p:nvPr>
        </p:nvSpPr>
        <p:spPr/>
        <p:txBody>
          <a:bodyPr/>
          <a:lstStyle/>
          <a:p>
            <a:fld id="{3E5C8792-432D-401C-BCE9-55451B4457B1}" type="slidenum">
              <a:rPr lang="en-US" noProof="0" smtClean="0"/>
              <a:pPr/>
              <a:t>6</a:t>
            </a:fld>
            <a:endParaRPr lang="en-US" noProof="0"/>
          </a:p>
        </p:txBody>
      </p:sp>
      <p:sp>
        <p:nvSpPr>
          <p:cNvPr id="5" name="Text Placeholder 4">
            <a:extLst>
              <a:ext uri="{FF2B5EF4-FFF2-40B4-BE49-F238E27FC236}">
                <a16:creationId xmlns:a16="http://schemas.microsoft.com/office/drawing/2014/main" id="{1DD6C3CA-B664-4C91-878B-AAAF48F601A1}"/>
              </a:ext>
            </a:extLst>
          </p:cNvPr>
          <p:cNvSpPr>
            <a:spLocks noGrp="1"/>
          </p:cNvSpPr>
          <p:nvPr>
            <p:ph type="body" sz="quarter" idx="13"/>
          </p:nvPr>
        </p:nvSpPr>
        <p:spPr/>
        <p:txBody>
          <a:bodyPr/>
          <a:lstStyle/>
          <a:p>
            <a:r>
              <a:rPr lang="en-US" dirty="0"/>
              <a:t>In underground mining</a:t>
            </a:r>
          </a:p>
        </p:txBody>
      </p:sp>
      <p:sp>
        <p:nvSpPr>
          <p:cNvPr id="6" name="Title 5">
            <a:extLst>
              <a:ext uri="{FF2B5EF4-FFF2-40B4-BE49-F238E27FC236}">
                <a16:creationId xmlns:a16="http://schemas.microsoft.com/office/drawing/2014/main" id="{D321A6CE-7FCD-48A1-BC05-A0693EDDDC4E}"/>
              </a:ext>
            </a:extLst>
          </p:cNvPr>
          <p:cNvSpPr>
            <a:spLocks noGrp="1"/>
          </p:cNvSpPr>
          <p:nvPr>
            <p:ph type="title"/>
          </p:nvPr>
        </p:nvSpPr>
        <p:spPr/>
        <p:txBody>
          <a:bodyPr/>
          <a:lstStyle/>
          <a:p>
            <a:r>
              <a:rPr lang="en-US" dirty="0"/>
              <a:t>Working environment</a:t>
            </a:r>
          </a:p>
        </p:txBody>
      </p:sp>
      <p:pic>
        <p:nvPicPr>
          <p:cNvPr id="8" name="Picture 7">
            <a:extLst>
              <a:ext uri="{FF2B5EF4-FFF2-40B4-BE49-F238E27FC236}">
                <a16:creationId xmlns:a16="http://schemas.microsoft.com/office/drawing/2014/main" id="{6F002D66-9234-4363-A8D4-01BC0FBB95AC}"/>
              </a:ext>
            </a:extLst>
          </p:cNvPr>
          <p:cNvPicPr>
            <a:picLocks noChangeAspect="1"/>
          </p:cNvPicPr>
          <p:nvPr/>
        </p:nvPicPr>
        <p:blipFill>
          <a:blip r:embed="rId2"/>
          <a:stretch>
            <a:fillRect/>
          </a:stretch>
        </p:blipFill>
        <p:spPr>
          <a:xfrm>
            <a:off x="4644008" y="1419622"/>
            <a:ext cx="4213890" cy="2787774"/>
          </a:xfrm>
          <a:prstGeom prst="rect">
            <a:avLst/>
          </a:prstGeom>
        </p:spPr>
      </p:pic>
      <p:sp>
        <p:nvSpPr>
          <p:cNvPr id="9" name="TextBox 8">
            <a:extLst>
              <a:ext uri="{FF2B5EF4-FFF2-40B4-BE49-F238E27FC236}">
                <a16:creationId xmlns:a16="http://schemas.microsoft.com/office/drawing/2014/main" id="{EB844551-B2E3-41F0-BE65-E7122AD20E7D}"/>
              </a:ext>
            </a:extLst>
          </p:cNvPr>
          <p:cNvSpPr txBox="1"/>
          <p:nvPr/>
        </p:nvSpPr>
        <p:spPr>
          <a:xfrm>
            <a:off x="4572000" y="1050290"/>
            <a:ext cx="4367210" cy="646331"/>
          </a:xfrm>
          <a:prstGeom prst="rect">
            <a:avLst/>
          </a:prstGeom>
          <a:noFill/>
        </p:spPr>
        <p:txBody>
          <a:bodyPr wrap="square" rtlCol="0">
            <a:spAutoFit/>
          </a:bodyPr>
          <a:lstStyle/>
          <a:p>
            <a:r>
              <a:rPr lang="en-US" b="1" dirty="0"/>
              <a:t>Why are machines designed like that?</a:t>
            </a:r>
          </a:p>
          <a:p>
            <a:endParaRPr lang="fi-FI" dirty="0"/>
          </a:p>
        </p:txBody>
      </p:sp>
      <p:sp>
        <p:nvSpPr>
          <p:cNvPr id="10" name="Content Placeholder 1">
            <a:extLst>
              <a:ext uri="{FF2B5EF4-FFF2-40B4-BE49-F238E27FC236}">
                <a16:creationId xmlns:a16="http://schemas.microsoft.com/office/drawing/2014/main" id="{1D99F28E-6214-47DD-BE16-4ECD42F79896}"/>
              </a:ext>
            </a:extLst>
          </p:cNvPr>
          <p:cNvSpPr txBox="1">
            <a:spLocks/>
          </p:cNvSpPr>
          <p:nvPr/>
        </p:nvSpPr>
        <p:spPr>
          <a:xfrm>
            <a:off x="630000" y="1294525"/>
            <a:ext cx="4367210" cy="310743"/>
          </a:xfrm>
          <a:prstGeom prst="rect">
            <a:avLst/>
          </a:prstGeom>
        </p:spPr>
        <p:txBody>
          <a:bodyPr vert="horz" lIns="91440" tIns="45720" rIns="91440" bIns="45720" rtlCol="0">
            <a:noAutofit/>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Font typeface="Arial" pitchFamily="34" charset="0"/>
              <a:buNone/>
            </a:pPr>
            <a:r>
              <a:rPr lang="en-US" sz="1000" dirty="0"/>
              <a:t>The most challenging working environment in the planet</a:t>
            </a:r>
          </a:p>
        </p:txBody>
      </p:sp>
    </p:spTree>
    <p:extLst>
      <p:ext uri="{BB962C8B-B14F-4D97-AF65-F5344CB8AC3E}">
        <p14:creationId xmlns:p14="http://schemas.microsoft.com/office/powerpoint/2010/main" val="216254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8DB574-0CE5-41EF-8E5D-FE1E2AC8D8BB}"/>
              </a:ext>
            </a:extLst>
          </p:cNvPr>
          <p:cNvSpPr>
            <a:spLocks noGrp="1"/>
          </p:cNvSpPr>
          <p:nvPr>
            <p:ph sz="quarter" idx="14"/>
          </p:nvPr>
        </p:nvSpPr>
        <p:spPr>
          <a:xfrm>
            <a:off x="636838" y="2113654"/>
            <a:ext cx="4367210" cy="2258296"/>
          </a:xfrm>
        </p:spPr>
        <p:txBody>
          <a:bodyPr>
            <a:normAutofit/>
          </a:bodyPr>
          <a:lstStyle/>
          <a:p>
            <a:pPr>
              <a:lnSpc>
                <a:spcPct val="100000"/>
              </a:lnSpc>
            </a:pPr>
            <a:r>
              <a:rPr lang="en-US" sz="1000" dirty="0"/>
              <a:t>Size between ANSUR </a:t>
            </a:r>
            <a:r>
              <a:rPr lang="en-US" sz="1000" dirty="0">
                <a:solidFill>
                  <a:srgbClr val="00B050"/>
                </a:solidFill>
              </a:rPr>
              <a:t>5 percentile (female) </a:t>
            </a:r>
            <a:r>
              <a:rPr lang="en-US" sz="1000" dirty="0"/>
              <a:t>and </a:t>
            </a:r>
            <a:r>
              <a:rPr lang="en-US" sz="1000" dirty="0">
                <a:solidFill>
                  <a:srgbClr val="7030A0"/>
                </a:solidFill>
              </a:rPr>
              <a:t>99 percentile (male)</a:t>
            </a:r>
          </a:p>
          <a:p>
            <a:pPr>
              <a:lnSpc>
                <a:spcPct val="100000"/>
              </a:lnSpc>
            </a:pPr>
            <a:r>
              <a:rPr lang="en-US" sz="1000" dirty="0">
                <a:solidFill>
                  <a:srgbClr val="00B050"/>
                </a:solidFill>
              </a:rPr>
              <a:t>153 cm / 55 kg </a:t>
            </a:r>
            <a:r>
              <a:rPr lang="en-US" sz="1000" dirty="0"/>
              <a:t>and </a:t>
            </a:r>
            <a:r>
              <a:rPr lang="en-US" sz="1000" dirty="0">
                <a:solidFill>
                  <a:srgbClr val="7030A0"/>
                </a:solidFill>
              </a:rPr>
              <a:t>191 cm / 93 kg</a:t>
            </a:r>
          </a:p>
          <a:p>
            <a:pPr>
              <a:lnSpc>
                <a:spcPct val="100000"/>
              </a:lnSpc>
            </a:pPr>
            <a:r>
              <a:rPr lang="en-US" sz="1000" dirty="0"/>
              <a:t>Educational background from illiterate to highly educated</a:t>
            </a:r>
          </a:p>
          <a:p>
            <a:pPr>
              <a:lnSpc>
                <a:spcPct val="100000"/>
              </a:lnSpc>
            </a:pPr>
            <a:r>
              <a:rPr lang="en-US" sz="1000" dirty="0"/>
              <a:t>Experience in mining from none to expert</a:t>
            </a:r>
          </a:p>
          <a:p>
            <a:pPr>
              <a:lnSpc>
                <a:spcPct val="100000"/>
              </a:lnSpc>
            </a:pPr>
            <a:r>
              <a:rPr lang="en-US" sz="1000" dirty="0"/>
              <a:t>Differences in ways employees are treated</a:t>
            </a:r>
          </a:p>
          <a:p>
            <a:pPr>
              <a:lnSpc>
                <a:spcPct val="100000"/>
              </a:lnSpc>
            </a:pPr>
            <a:r>
              <a:rPr lang="en-US" sz="1000" dirty="0"/>
              <a:t>Intentional misuse of machine</a:t>
            </a:r>
          </a:p>
          <a:p>
            <a:pPr>
              <a:lnSpc>
                <a:spcPct val="100000"/>
              </a:lnSpc>
            </a:pPr>
            <a:r>
              <a:rPr lang="en-US" sz="1000" dirty="0"/>
              <a:t>Ability and willingness to maintain machine</a:t>
            </a:r>
          </a:p>
          <a:p>
            <a:pPr>
              <a:lnSpc>
                <a:spcPct val="100000"/>
              </a:lnSpc>
            </a:pPr>
            <a:r>
              <a:rPr lang="en-US" sz="1000" dirty="0"/>
              <a:t>Access to information and tools</a:t>
            </a:r>
          </a:p>
          <a:p>
            <a:pPr>
              <a:lnSpc>
                <a:spcPct val="100000"/>
              </a:lnSpc>
            </a:pPr>
            <a:r>
              <a:rPr lang="en-US" sz="1000" dirty="0"/>
              <a:t>Cheap </a:t>
            </a:r>
            <a:r>
              <a:rPr lang="en-US" sz="1000" dirty="0" err="1"/>
              <a:t>labour</a:t>
            </a:r>
            <a:r>
              <a:rPr lang="en-US" sz="1000" dirty="0"/>
              <a:t> = manual work VS. expensive </a:t>
            </a:r>
            <a:r>
              <a:rPr lang="en-US" sz="1000" dirty="0" err="1"/>
              <a:t>labour</a:t>
            </a:r>
            <a:r>
              <a:rPr lang="en-US" sz="1000" dirty="0"/>
              <a:t> = automation</a:t>
            </a:r>
          </a:p>
        </p:txBody>
      </p:sp>
      <p:sp>
        <p:nvSpPr>
          <p:cNvPr id="3" name="Footer Placeholder 2">
            <a:extLst>
              <a:ext uri="{FF2B5EF4-FFF2-40B4-BE49-F238E27FC236}">
                <a16:creationId xmlns:a16="http://schemas.microsoft.com/office/drawing/2014/main" id="{1029F4D8-FCD9-4CA2-9612-55B9C9F82C41}"/>
              </a:ext>
            </a:extLst>
          </p:cNvPr>
          <p:cNvSpPr>
            <a:spLocks noGrp="1"/>
          </p:cNvSpPr>
          <p:nvPr>
            <p:ph type="ftr" sz="quarter" idx="16"/>
          </p:nvPr>
        </p:nvSpPr>
        <p:spPr/>
        <p:txBody>
          <a:bodyPr/>
          <a:lstStyle/>
          <a:p>
            <a:r>
              <a:rPr lang="en-US" noProof="0" dirty="0"/>
              <a:t>Change footer at: View &gt; Slide Master. Select  the first slide master and go to Insert &gt; Header &amp; Footer to change the text. Apply to all.</a:t>
            </a:r>
          </a:p>
        </p:txBody>
      </p:sp>
      <p:sp>
        <p:nvSpPr>
          <p:cNvPr id="4" name="Slide Number Placeholder 3">
            <a:extLst>
              <a:ext uri="{FF2B5EF4-FFF2-40B4-BE49-F238E27FC236}">
                <a16:creationId xmlns:a16="http://schemas.microsoft.com/office/drawing/2014/main" id="{D74CB611-7728-45E6-87EA-7BB47ED366F3}"/>
              </a:ext>
            </a:extLst>
          </p:cNvPr>
          <p:cNvSpPr>
            <a:spLocks noGrp="1"/>
          </p:cNvSpPr>
          <p:nvPr>
            <p:ph type="sldNum" sz="quarter" idx="17"/>
          </p:nvPr>
        </p:nvSpPr>
        <p:spPr/>
        <p:txBody>
          <a:bodyPr/>
          <a:lstStyle/>
          <a:p>
            <a:fld id="{3E5C8792-432D-401C-BCE9-55451B4457B1}" type="slidenum">
              <a:rPr lang="en-US" noProof="0" smtClean="0"/>
              <a:pPr/>
              <a:t>7</a:t>
            </a:fld>
            <a:endParaRPr lang="en-US" noProof="0"/>
          </a:p>
        </p:txBody>
      </p:sp>
      <p:sp>
        <p:nvSpPr>
          <p:cNvPr id="5" name="Text Placeholder 4">
            <a:extLst>
              <a:ext uri="{FF2B5EF4-FFF2-40B4-BE49-F238E27FC236}">
                <a16:creationId xmlns:a16="http://schemas.microsoft.com/office/drawing/2014/main" id="{1DD6C3CA-B664-4C91-878B-AAAF48F601A1}"/>
              </a:ext>
            </a:extLst>
          </p:cNvPr>
          <p:cNvSpPr>
            <a:spLocks noGrp="1"/>
          </p:cNvSpPr>
          <p:nvPr>
            <p:ph type="body" sz="quarter" idx="13"/>
          </p:nvPr>
        </p:nvSpPr>
        <p:spPr/>
        <p:txBody>
          <a:bodyPr/>
          <a:lstStyle/>
          <a:p>
            <a:r>
              <a:rPr lang="en-US" dirty="0"/>
              <a:t>In underground mining</a:t>
            </a:r>
          </a:p>
        </p:txBody>
      </p:sp>
      <p:sp>
        <p:nvSpPr>
          <p:cNvPr id="6" name="Title 5">
            <a:extLst>
              <a:ext uri="{FF2B5EF4-FFF2-40B4-BE49-F238E27FC236}">
                <a16:creationId xmlns:a16="http://schemas.microsoft.com/office/drawing/2014/main" id="{D321A6CE-7FCD-48A1-BC05-A0693EDDDC4E}"/>
              </a:ext>
            </a:extLst>
          </p:cNvPr>
          <p:cNvSpPr>
            <a:spLocks noGrp="1"/>
          </p:cNvSpPr>
          <p:nvPr>
            <p:ph type="title"/>
          </p:nvPr>
        </p:nvSpPr>
        <p:spPr/>
        <p:txBody>
          <a:bodyPr/>
          <a:lstStyle/>
          <a:p>
            <a:r>
              <a:rPr lang="en-US" dirty="0"/>
              <a:t>Operator demographics</a:t>
            </a:r>
          </a:p>
        </p:txBody>
      </p:sp>
      <p:pic>
        <p:nvPicPr>
          <p:cNvPr id="1026" name="Picture 2" descr="https://i0.wp.com/myveganexperiment.com/wp-content/uploads/2016/10/evolution.png?resize=651%2C284&amp;ssl=1">
            <a:extLst>
              <a:ext uri="{FF2B5EF4-FFF2-40B4-BE49-F238E27FC236}">
                <a16:creationId xmlns:a16="http://schemas.microsoft.com/office/drawing/2014/main" id="{C5F8BBDA-7CCF-4D3F-85E7-28534F611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04576"/>
            <a:ext cx="4090751" cy="17845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9A923F-92DF-43A5-90A9-0A8327A4DB56}"/>
              </a:ext>
            </a:extLst>
          </p:cNvPr>
          <p:cNvSpPr txBox="1"/>
          <p:nvPr/>
        </p:nvSpPr>
        <p:spPr>
          <a:xfrm>
            <a:off x="7452320" y="2844974"/>
            <a:ext cx="1405088" cy="230832"/>
          </a:xfrm>
          <a:prstGeom prst="rect">
            <a:avLst/>
          </a:prstGeom>
          <a:noFill/>
        </p:spPr>
        <p:txBody>
          <a:bodyPr wrap="square" rtlCol="0">
            <a:spAutoFit/>
          </a:bodyPr>
          <a:lstStyle/>
          <a:p>
            <a:r>
              <a:rPr lang="en-US" sz="900" dirty="0"/>
              <a:t>Image: typical operators</a:t>
            </a:r>
          </a:p>
        </p:txBody>
      </p:sp>
      <p:sp>
        <p:nvSpPr>
          <p:cNvPr id="9" name="Content Placeholder 1">
            <a:extLst>
              <a:ext uri="{FF2B5EF4-FFF2-40B4-BE49-F238E27FC236}">
                <a16:creationId xmlns:a16="http://schemas.microsoft.com/office/drawing/2014/main" id="{7E7DAE10-0AD9-4273-B8F6-12F9C7EA2939}"/>
              </a:ext>
            </a:extLst>
          </p:cNvPr>
          <p:cNvSpPr txBox="1">
            <a:spLocks/>
          </p:cNvSpPr>
          <p:nvPr/>
        </p:nvSpPr>
        <p:spPr>
          <a:xfrm>
            <a:off x="636838" y="1426664"/>
            <a:ext cx="4367210" cy="590872"/>
          </a:xfrm>
          <a:prstGeom prst="rect">
            <a:avLst/>
          </a:prstGeom>
        </p:spPr>
        <p:txBody>
          <a:bodyPr vert="horz" lIns="91440" tIns="45720" rIns="91440" bIns="45720" rtlCol="0">
            <a:normAutofit/>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Font typeface="Arial" pitchFamily="34" charset="0"/>
              <a:buNone/>
            </a:pPr>
            <a:r>
              <a:rPr lang="en-US" sz="1000" dirty="0"/>
              <a:t>Sandvik machines are sold globally to every continent.</a:t>
            </a:r>
          </a:p>
          <a:p>
            <a:pPr marL="0" indent="0">
              <a:lnSpc>
                <a:spcPct val="100000"/>
              </a:lnSpc>
              <a:buFont typeface="Arial" pitchFamily="34" charset="0"/>
              <a:buNone/>
            </a:pPr>
            <a:r>
              <a:rPr lang="en-US" sz="1000" dirty="0"/>
              <a:t>Variations in operator physics and mental abilities are enormous.</a:t>
            </a:r>
          </a:p>
        </p:txBody>
      </p:sp>
    </p:spTree>
    <p:extLst>
      <p:ext uri="{BB962C8B-B14F-4D97-AF65-F5344CB8AC3E}">
        <p14:creationId xmlns:p14="http://schemas.microsoft.com/office/powerpoint/2010/main" val="1092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8DB574-0CE5-41EF-8E5D-FE1E2AC8D8BB}"/>
              </a:ext>
            </a:extLst>
          </p:cNvPr>
          <p:cNvSpPr>
            <a:spLocks noGrp="1"/>
          </p:cNvSpPr>
          <p:nvPr>
            <p:ph sz="quarter" idx="14"/>
          </p:nvPr>
        </p:nvSpPr>
        <p:spPr>
          <a:xfrm>
            <a:off x="636838" y="1321566"/>
            <a:ext cx="8111626" cy="3352221"/>
          </a:xfrm>
        </p:spPr>
        <p:txBody>
          <a:bodyPr>
            <a:normAutofit/>
          </a:bodyPr>
          <a:lstStyle/>
          <a:p>
            <a:pPr marL="0" indent="0">
              <a:lnSpc>
                <a:spcPct val="150000"/>
              </a:lnSpc>
              <a:buNone/>
            </a:pPr>
            <a:r>
              <a:rPr lang="en-US" i="1" dirty="0"/>
              <a:t>"An ergonomic environment is increasingly important in modern workplaces. In the mining industry, the machine features and performance are usually the focus, while effort on the condition for the operators spending time in the hot, dark and dangerous mines is secondary. Sandvik want to break this trend and find ways to create a better environment for the operators.”</a:t>
            </a:r>
          </a:p>
          <a:p>
            <a:pPr>
              <a:lnSpc>
                <a:spcPct val="150000"/>
              </a:lnSpc>
            </a:pPr>
            <a:r>
              <a:rPr lang="en-US" b="1" dirty="0"/>
              <a:t>What would be ways to increase the ergonomics of modern mining vehicles to keep operators healthy, happy and safe?</a:t>
            </a:r>
          </a:p>
          <a:p>
            <a:pPr>
              <a:lnSpc>
                <a:spcPct val="150000"/>
              </a:lnSpc>
            </a:pPr>
            <a:r>
              <a:rPr lang="en-US" b="1" dirty="0"/>
              <a:t>What could a new kind of operator interface (HMI) look like? What could be done to reduce the impact stress and strain (both mental or physical) on the operator?</a:t>
            </a:r>
          </a:p>
        </p:txBody>
      </p:sp>
      <p:sp>
        <p:nvSpPr>
          <p:cNvPr id="3" name="Footer Placeholder 2">
            <a:extLst>
              <a:ext uri="{FF2B5EF4-FFF2-40B4-BE49-F238E27FC236}">
                <a16:creationId xmlns:a16="http://schemas.microsoft.com/office/drawing/2014/main" id="{1029F4D8-FCD9-4CA2-9612-55B9C9F82C41}"/>
              </a:ext>
            </a:extLst>
          </p:cNvPr>
          <p:cNvSpPr>
            <a:spLocks noGrp="1"/>
          </p:cNvSpPr>
          <p:nvPr>
            <p:ph type="ftr" sz="quarter" idx="16"/>
          </p:nvPr>
        </p:nvSpPr>
        <p:spPr/>
        <p:txBody>
          <a:bodyPr/>
          <a:lstStyle/>
          <a:p>
            <a:r>
              <a:rPr lang="en-US" noProof="0" dirty="0"/>
              <a:t>Change footer at: View &gt; Slide Master. Select  the first slide master and go to Insert &gt; Header &amp; Footer to change the text. Apply to all.</a:t>
            </a:r>
          </a:p>
        </p:txBody>
      </p:sp>
      <p:sp>
        <p:nvSpPr>
          <p:cNvPr id="4" name="Slide Number Placeholder 3">
            <a:extLst>
              <a:ext uri="{FF2B5EF4-FFF2-40B4-BE49-F238E27FC236}">
                <a16:creationId xmlns:a16="http://schemas.microsoft.com/office/drawing/2014/main" id="{D74CB611-7728-45E6-87EA-7BB47ED366F3}"/>
              </a:ext>
            </a:extLst>
          </p:cNvPr>
          <p:cNvSpPr>
            <a:spLocks noGrp="1"/>
          </p:cNvSpPr>
          <p:nvPr>
            <p:ph type="sldNum" sz="quarter" idx="17"/>
          </p:nvPr>
        </p:nvSpPr>
        <p:spPr/>
        <p:txBody>
          <a:bodyPr/>
          <a:lstStyle/>
          <a:p>
            <a:fld id="{3E5C8792-432D-401C-BCE9-55451B4457B1}" type="slidenum">
              <a:rPr lang="en-US" noProof="0" smtClean="0"/>
              <a:pPr/>
              <a:t>8</a:t>
            </a:fld>
            <a:endParaRPr lang="en-US" noProof="0"/>
          </a:p>
        </p:txBody>
      </p:sp>
      <p:sp>
        <p:nvSpPr>
          <p:cNvPr id="6" name="Title 5">
            <a:extLst>
              <a:ext uri="{FF2B5EF4-FFF2-40B4-BE49-F238E27FC236}">
                <a16:creationId xmlns:a16="http://schemas.microsoft.com/office/drawing/2014/main" id="{D321A6CE-7FCD-48A1-BC05-A0693EDDDC4E}"/>
              </a:ext>
            </a:extLst>
          </p:cNvPr>
          <p:cNvSpPr>
            <a:spLocks noGrp="1"/>
          </p:cNvSpPr>
          <p:nvPr>
            <p:ph type="title"/>
          </p:nvPr>
        </p:nvSpPr>
        <p:spPr/>
        <p:txBody>
          <a:bodyPr/>
          <a:lstStyle/>
          <a:p>
            <a:r>
              <a:rPr lang="en-US" dirty="0"/>
              <a:t>Challenge for the hackers</a:t>
            </a:r>
          </a:p>
        </p:txBody>
      </p:sp>
      <p:sp>
        <p:nvSpPr>
          <p:cNvPr id="9" name="Text Placeholder 8">
            <a:extLst>
              <a:ext uri="{FF2B5EF4-FFF2-40B4-BE49-F238E27FC236}">
                <a16:creationId xmlns:a16="http://schemas.microsoft.com/office/drawing/2014/main" id="{C4E3134D-EA5B-43D6-88DF-BE7EE4A11C2F}"/>
              </a:ext>
            </a:extLst>
          </p:cNvPr>
          <p:cNvSpPr>
            <a:spLocks noGrp="1"/>
          </p:cNvSpPr>
          <p:nvPr>
            <p:ph type="body" sz="quarter" idx="13"/>
          </p:nvPr>
        </p:nvSpPr>
        <p:spPr/>
        <p:txBody>
          <a:bodyPr/>
          <a:lstStyle/>
          <a:p>
            <a:endParaRPr lang="fi-FI"/>
          </a:p>
        </p:txBody>
      </p:sp>
    </p:spTree>
    <p:extLst>
      <p:ext uri="{BB962C8B-B14F-4D97-AF65-F5344CB8AC3E}">
        <p14:creationId xmlns:p14="http://schemas.microsoft.com/office/powerpoint/2010/main" val="91329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 23"/>
          <p:cNvGrpSpPr/>
          <p:nvPr/>
        </p:nvGrpSpPr>
        <p:grpSpPr>
          <a:xfrm>
            <a:off x="0" y="0"/>
            <a:ext cx="9144000" cy="4442400"/>
            <a:chOff x="0" y="0"/>
            <a:chExt cx="9144000" cy="4442400"/>
          </a:xfrm>
        </p:grpSpPr>
        <p:sp>
          <p:nvSpPr>
            <p:cNvPr id="25" name="Rektangel 24"/>
            <p:cNvSpPr/>
            <p:nvPr/>
          </p:nvSpPr>
          <p:spPr>
            <a:xfrm>
              <a:off x="4572000" y="222120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a:off x="0" y="222120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p:cNvSpPr/>
            <p:nvPr/>
          </p:nvSpPr>
          <p:spPr>
            <a:xfrm>
              <a:off x="2286000" y="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p:cNvSpPr/>
            <p:nvPr/>
          </p:nvSpPr>
          <p:spPr>
            <a:xfrm>
              <a:off x="6858000" y="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p:cNvSpPr/>
            <p:nvPr/>
          </p:nvSpPr>
          <p:spPr>
            <a:xfrm>
              <a:off x="0" y="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p:cNvSpPr/>
            <p:nvPr/>
          </p:nvSpPr>
          <p:spPr>
            <a:xfrm>
              <a:off x="4572000" y="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p:cNvSpPr/>
            <p:nvPr/>
          </p:nvSpPr>
          <p:spPr>
            <a:xfrm>
              <a:off x="6858000" y="222120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p:cNvSpPr/>
            <p:nvPr/>
          </p:nvSpPr>
          <p:spPr>
            <a:xfrm>
              <a:off x="2286000" y="222120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Rektangel 9"/>
          <p:cNvSpPr/>
          <p:nvPr/>
        </p:nvSpPr>
        <p:spPr>
          <a:xfrm>
            <a:off x="0" y="222120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ubrik 2"/>
          <p:cNvSpPr>
            <a:spLocks noGrp="1"/>
          </p:cNvSpPr>
          <p:nvPr>
            <p:ph type="title"/>
          </p:nvPr>
        </p:nvSpPr>
        <p:spPr>
          <a:xfrm>
            <a:off x="2051720" y="1676122"/>
            <a:ext cx="5040560" cy="1008112"/>
          </a:xfrm>
        </p:spPr>
        <p:txBody>
          <a:bodyPr anchor="ctr">
            <a:noAutofit/>
          </a:bodyPr>
          <a:lstStyle/>
          <a:p>
            <a:r>
              <a:rPr lang="sv-SE" sz="4000">
                <a:solidFill>
                  <a:schemeClr val="bg1"/>
                </a:solidFill>
              </a:rPr>
              <a:t>www.sandvik.com</a:t>
            </a:r>
            <a:endParaRPr lang="sv-SE" sz="4000" dirty="0">
              <a:solidFill>
                <a:schemeClr val="bg1"/>
              </a:solidFill>
            </a:endParaRPr>
          </a:p>
        </p:txBody>
      </p:sp>
      <p:pic>
        <p:nvPicPr>
          <p:cNvPr id="23" name="Platshållare för bild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2221200"/>
            <a:ext cx="2286000" cy="2221200"/>
          </a:xfrm>
          <a:prstGeom prst="rect">
            <a:avLst/>
          </a:prstGeom>
        </p:spPr>
      </p:pic>
      <p:pic>
        <p:nvPicPr>
          <p:cNvPr id="15" name="Platshållare för bild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86000" y="2221200"/>
            <a:ext cx="2286000" cy="2221200"/>
          </a:xfrm>
          <a:prstGeom prst="rect">
            <a:avLst/>
          </a:prstGeom>
        </p:spPr>
      </p:pic>
      <p:sp>
        <p:nvSpPr>
          <p:cNvPr id="9" name="Rektangel 8"/>
          <p:cNvSpPr/>
          <p:nvPr/>
        </p:nvSpPr>
        <p:spPr>
          <a:xfrm>
            <a:off x="2286000" y="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p:cNvSpPr/>
          <p:nvPr/>
        </p:nvSpPr>
        <p:spPr>
          <a:xfrm>
            <a:off x="4572000" y="222120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6858000" y="0"/>
            <a:ext cx="2286000" cy="222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Platshållare för bild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57999" y="0"/>
            <a:ext cx="2286000" cy="2221200"/>
          </a:xfrm>
          <a:prstGeom prst="rect">
            <a:avLst/>
          </a:prstGeom>
        </p:spPr>
      </p:pic>
      <p:pic>
        <p:nvPicPr>
          <p:cNvPr id="18" name="Platshållare för bild 8"/>
          <p:cNvPicPr>
            <a:picLocks noGrp="1"/>
          </p:cNvPicPr>
          <p:nvPr>
            <p:ph type="pic" sz="quarter" idx="4294967295"/>
          </p:nvPr>
        </p:nvPicPr>
        <p:blipFill>
          <a:blip r:embed="rId6" cstate="print">
            <a:extLst>
              <a:ext uri="{28A0092B-C50C-407E-A947-70E740481C1C}">
                <a14:useLocalDpi xmlns:a14="http://schemas.microsoft.com/office/drawing/2010/main" val="0"/>
              </a:ext>
            </a:extLst>
          </a:blip>
          <a:stretch>
            <a:fillRect/>
          </a:stretch>
        </p:blipFill>
        <p:spPr>
          <a:xfrm>
            <a:off x="4572000" y="0"/>
            <a:ext cx="2286000" cy="2221200"/>
          </a:xfrm>
        </p:spPr>
      </p:pic>
      <p:pic>
        <p:nvPicPr>
          <p:cNvPr id="16" name="Platshållare för bild 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286000" y="0"/>
            <a:ext cx="2286000" cy="2221200"/>
          </a:xfrm>
          <a:prstGeom prst="rect">
            <a:avLst/>
          </a:prstGeom>
        </p:spPr>
      </p:pic>
      <p:pic>
        <p:nvPicPr>
          <p:cNvPr id="22" name="Platshållare för bild 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0" y="0"/>
            <a:ext cx="2286000" cy="2221200"/>
          </a:xfrm>
          <a:prstGeom prst="rect">
            <a:avLst/>
          </a:prstGeom>
        </p:spPr>
      </p:pic>
      <p:pic>
        <p:nvPicPr>
          <p:cNvPr id="21" name="Platshållare för bild 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72000" y="2221200"/>
            <a:ext cx="2286000" cy="2221200"/>
          </a:xfrm>
          <a:prstGeom prst="rect">
            <a:avLst/>
          </a:prstGeom>
        </p:spPr>
      </p:pic>
      <p:pic>
        <p:nvPicPr>
          <p:cNvPr id="20" name="Platshållare för bild 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858000" y="2221200"/>
            <a:ext cx="2286000" cy="2221200"/>
          </a:xfrm>
          <a:prstGeom prst="rect">
            <a:avLst/>
          </a:prstGeom>
        </p:spPr>
      </p:pic>
      <p:pic>
        <p:nvPicPr>
          <p:cNvPr id="19" name="Platshållare för bild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 y="0"/>
            <a:ext cx="9151937" cy="5147964"/>
          </a:xfrm>
          <a:prstGeom prst="rect">
            <a:avLst/>
          </a:prstGeom>
        </p:spPr>
      </p:pic>
      <p:sp>
        <p:nvSpPr>
          <p:cNvPr id="2" name="Platshållare för sidfot 1"/>
          <p:cNvSpPr>
            <a:spLocks noGrp="1"/>
          </p:cNvSpPr>
          <p:nvPr>
            <p:ph type="ftr" sz="quarter" idx="4294967295"/>
          </p:nvPr>
        </p:nvSpPr>
        <p:spPr>
          <a:xfrm>
            <a:off x="670935" y="4664712"/>
            <a:ext cx="4392488" cy="273844"/>
          </a:xfrm>
          <a:prstGeom prst="rect">
            <a:avLst/>
          </a:prstGeom>
        </p:spPr>
        <p:txBody>
          <a:bodyPr/>
          <a:lstStyle/>
          <a:p>
            <a:r>
              <a:rPr lang="en-US" sz="700"/>
              <a:t>Change footer at: View &gt; Slide Master. Select  the first slide master and go to Insert &gt; Header &amp; Footer to change the text. Apply to all.</a:t>
            </a:r>
            <a:endParaRPr lang="sv-SE" sz="700" dirty="0"/>
          </a:p>
        </p:txBody>
      </p:sp>
      <p:sp>
        <p:nvSpPr>
          <p:cNvPr id="3" name="Platshållare för bildnummer 2"/>
          <p:cNvSpPr>
            <a:spLocks noGrp="1"/>
          </p:cNvSpPr>
          <p:nvPr>
            <p:ph type="sldNum" sz="quarter" idx="4294967295"/>
          </p:nvPr>
        </p:nvSpPr>
        <p:spPr>
          <a:xfrm>
            <a:off x="162000" y="4633200"/>
            <a:ext cx="611088" cy="273844"/>
          </a:xfrm>
          <a:prstGeom prst="rect">
            <a:avLst/>
          </a:prstGeom>
        </p:spPr>
        <p:txBody>
          <a:bodyPr/>
          <a:lstStyle/>
          <a:p>
            <a:fld id="{3E5C8792-432D-401C-BCE9-55451B4457B1}" type="slidenum">
              <a:rPr lang="sv-SE" sz="700" smtClean="0"/>
              <a:pPr/>
              <a:t>9</a:t>
            </a:fld>
            <a:endParaRPr lang="sv-SE" sz="700" dirty="0"/>
          </a:p>
        </p:txBody>
      </p:sp>
    </p:spTree>
    <p:extLst>
      <p:ext uri="{BB962C8B-B14F-4D97-AF65-F5344CB8AC3E}">
        <p14:creationId xmlns:p14="http://schemas.microsoft.com/office/powerpoint/2010/main" val="42126640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
                                        <p:tgtEl>
                                          <p:spTgt spid="18"/>
                                        </p:tgtEl>
                                      </p:cBhvr>
                                    </p:animEffect>
                                  </p:childTnLst>
                                </p:cTn>
                              </p:par>
                            </p:childTnLst>
                          </p:cTn>
                        </p:par>
                        <p:par>
                          <p:cTn id="8" fill="hold">
                            <p:stCondLst>
                              <p:cond delay="200"/>
                            </p:stCondLst>
                            <p:childTnLst>
                              <p:par>
                                <p:cTn id="9" presetID="10" presetClass="entr" presetSubtype="0" fill="hold" grpId="0" nodeType="afterEffect">
                                  <p:stCondLst>
                                    <p:cond delay="2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
                                        <p:tgtEl>
                                          <p:spTgt spid="9"/>
                                        </p:tgtEl>
                                      </p:cBhvr>
                                    </p:animEffect>
                                  </p:childTnLst>
                                </p:cTn>
                              </p:par>
                            </p:childTnLst>
                          </p:cTn>
                        </p:par>
                        <p:par>
                          <p:cTn id="12" fill="hold">
                            <p:stCondLst>
                              <p:cond delay="600"/>
                            </p:stCondLst>
                            <p:childTnLst>
                              <p:par>
                                <p:cTn id="13" presetID="10" presetClass="entr" presetSubtype="0" fill="hold" nodeType="afterEffect">
                                  <p:stCondLst>
                                    <p:cond delay="2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
                                        <p:tgtEl>
                                          <p:spTgt spid="15"/>
                                        </p:tgtEl>
                                      </p:cBhvr>
                                    </p:animEffect>
                                  </p:childTnLst>
                                </p:cTn>
                              </p:par>
                            </p:childTnLst>
                          </p:cTn>
                        </p:par>
                        <p:par>
                          <p:cTn id="16" fill="hold">
                            <p:stCondLst>
                              <p:cond delay="1000"/>
                            </p:stCondLst>
                            <p:childTnLst>
                              <p:par>
                                <p:cTn id="17" presetID="10" presetClass="entr" presetSubtype="0" fill="hold" grpId="0" nodeType="after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
                                        <p:tgtEl>
                                          <p:spTgt spid="7"/>
                                        </p:tgtEl>
                                      </p:cBhvr>
                                    </p:animEffect>
                                  </p:childTnLst>
                                </p:cTn>
                              </p:par>
                            </p:childTnLst>
                          </p:cTn>
                        </p:par>
                        <p:par>
                          <p:cTn id="20" fill="hold">
                            <p:stCondLst>
                              <p:cond delay="1400"/>
                            </p:stCondLst>
                            <p:childTnLst>
                              <p:par>
                                <p:cTn id="21" presetID="10" presetClass="entr" presetSubtype="0" fill="hold" grpId="0" nodeType="afterEffect">
                                  <p:stCondLst>
                                    <p:cond delay="2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
                                        <p:tgtEl>
                                          <p:spTgt spid="13"/>
                                        </p:tgtEl>
                                      </p:cBhvr>
                                    </p:animEffect>
                                  </p:childTnLst>
                                </p:cTn>
                              </p:par>
                            </p:childTnLst>
                          </p:cTn>
                        </p:par>
                        <p:par>
                          <p:cTn id="24" fill="hold">
                            <p:stCondLst>
                              <p:cond delay="1800"/>
                            </p:stCondLst>
                            <p:childTnLst>
                              <p:par>
                                <p:cTn id="25" presetID="10" presetClass="entr" presetSubtype="0" fill="hold" nodeType="afterEffect">
                                  <p:stCondLst>
                                    <p:cond delay="2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
                                        <p:tgtEl>
                                          <p:spTgt spid="20"/>
                                        </p:tgtEl>
                                      </p:cBhvr>
                                    </p:animEffect>
                                  </p:childTnLst>
                                </p:cTn>
                              </p:par>
                            </p:childTnLst>
                          </p:cTn>
                        </p:par>
                        <p:par>
                          <p:cTn id="28" fill="hold">
                            <p:stCondLst>
                              <p:cond delay="2200"/>
                            </p:stCondLst>
                            <p:childTnLst>
                              <p:par>
                                <p:cTn id="29" presetID="10" presetClass="entr" presetSubtype="0" fill="hold" nodeType="afterEffect">
                                  <p:stCondLst>
                                    <p:cond delay="2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
                                        <p:tgtEl>
                                          <p:spTgt spid="22"/>
                                        </p:tgtEl>
                                      </p:cBhvr>
                                    </p:animEffect>
                                  </p:childTnLst>
                                </p:cTn>
                              </p:par>
                            </p:childTnLst>
                          </p:cTn>
                        </p:par>
                        <p:par>
                          <p:cTn id="32" fill="hold">
                            <p:stCondLst>
                              <p:cond delay="2600"/>
                            </p:stCondLst>
                            <p:childTnLst>
                              <p:par>
                                <p:cTn id="33" presetID="10" presetClass="entr" presetSubtype="0" fill="hold" grpId="0" nodeType="afterEffect">
                                  <p:stCondLst>
                                    <p:cond delay="2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
                                        <p:tgtEl>
                                          <p:spTgt spid="10"/>
                                        </p:tgtEl>
                                      </p:cBhvr>
                                    </p:animEffect>
                                  </p:childTnLst>
                                </p:cTn>
                              </p:par>
                            </p:childTnLst>
                          </p:cTn>
                        </p:par>
                        <p:par>
                          <p:cTn id="36" fill="hold">
                            <p:stCondLst>
                              <p:cond delay="3000"/>
                            </p:stCondLst>
                            <p:childTnLst>
                              <p:par>
                                <p:cTn id="37" presetID="10" presetClass="entr" presetSubtype="0" fill="hold" nodeType="afterEffect">
                                  <p:stCondLst>
                                    <p:cond delay="2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
                                        <p:tgtEl>
                                          <p:spTgt spid="16"/>
                                        </p:tgtEl>
                                      </p:cBhvr>
                                    </p:animEffect>
                                  </p:childTnLst>
                                </p:cTn>
                              </p:par>
                            </p:childTnLst>
                          </p:cTn>
                        </p:par>
                        <p:par>
                          <p:cTn id="40" fill="hold">
                            <p:stCondLst>
                              <p:cond delay="3400"/>
                            </p:stCondLst>
                            <p:childTnLst>
                              <p:par>
                                <p:cTn id="41" presetID="10" presetClass="entr" presetSubtype="0" fill="hold" nodeType="afterEffect">
                                  <p:stCondLst>
                                    <p:cond delay="2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childTnLst>
                          </p:cTn>
                        </p:par>
                        <p:par>
                          <p:cTn id="44" fill="hold">
                            <p:stCondLst>
                              <p:cond delay="3800"/>
                            </p:stCondLst>
                            <p:childTnLst>
                              <p:par>
                                <p:cTn id="45" presetID="10" presetClass="entr" presetSubtype="0" fill="hold" nodeType="afterEffect">
                                  <p:stCondLst>
                                    <p:cond delay="2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00"/>
                                        <p:tgtEl>
                                          <p:spTgt spid="21"/>
                                        </p:tgtEl>
                                      </p:cBhvr>
                                    </p:animEffect>
                                  </p:childTnLst>
                                </p:cTn>
                              </p:par>
                            </p:childTnLst>
                          </p:cTn>
                        </p:par>
                        <p:par>
                          <p:cTn id="48" fill="hold">
                            <p:stCondLst>
                              <p:cond delay="4200"/>
                            </p:stCondLst>
                            <p:childTnLst>
                              <p:par>
                                <p:cTn id="49" presetID="10" presetClass="entr" presetSubtype="0" fill="hold" nodeType="afterEffect">
                                  <p:stCondLst>
                                    <p:cond delay="20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
                                        <p:tgtEl>
                                          <p:spTgt spid="23"/>
                                        </p:tgtEl>
                                      </p:cBhvr>
                                    </p:animEffect>
                                  </p:childTnLst>
                                </p:cTn>
                              </p:par>
                              <p:par>
                                <p:cTn id="52" presetID="1"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1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7"/>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9"/>
                                        </p:tgtEl>
                                        <p:attrNameLst>
                                          <p:attrName>style.visibility</p:attrName>
                                        </p:attrNameLst>
                                      </p:cBhvr>
                                      <p:to>
                                        <p:strVal val="hidden"/>
                                      </p:to>
                                    </p:set>
                                  </p:childTnLst>
                                </p:cTn>
                              </p:par>
                            </p:childTnLst>
                          </p:cTn>
                        </p:par>
                        <p:par>
                          <p:cTn id="62" fill="hold">
                            <p:stCondLst>
                              <p:cond delay="4600"/>
                            </p:stCondLst>
                            <p:childTnLst>
                              <p:par>
                                <p:cTn id="63" presetID="10" presetClass="exit" presetSubtype="0" fill="hold" nodeType="afterEffect">
                                  <p:stCondLst>
                                    <p:cond delay="200"/>
                                  </p:stCondLst>
                                  <p:childTnLst>
                                    <p:animEffect transition="out" filter="fade">
                                      <p:cBhvr>
                                        <p:cTn id="64" dur="200"/>
                                        <p:tgtEl>
                                          <p:spTgt spid="18"/>
                                        </p:tgtEl>
                                      </p:cBhvr>
                                    </p:animEffect>
                                    <p:set>
                                      <p:cBhvr>
                                        <p:cTn id="65" dur="1" fill="hold">
                                          <p:stCondLst>
                                            <p:cond delay="199"/>
                                          </p:stCondLst>
                                        </p:cTn>
                                        <p:tgtEl>
                                          <p:spTgt spid="18"/>
                                        </p:tgtEl>
                                        <p:attrNameLst>
                                          <p:attrName>style.visibility</p:attrName>
                                        </p:attrNameLst>
                                      </p:cBhvr>
                                      <p:to>
                                        <p:strVal val="hidden"/>
                                      </p:to>
                                    </p:set>
                                  </p:childTnLst>
                                </p:cTn>
                              </p:par>
                            </p:childTnLst>
                          </p:cTn>
                        </p:par>
                        <p:par>
                          <p:cTn id="66" fill="hold">
                            <p:stCondLst>
                              <p:cond delay="5000"/>
                            </p:stCondLst>
                            <p:childTnLst>
                              <p:par>
                                <p:cTn id="67" presetID="10" presetClass="exit" presetSubtype="0" fill="hold" nodeType="afterEffect">
                                  <p:stCondLst>
                                    <p:cond delay="200"/>
                                  </p:stCondLst>
                                  <p:childTnLst>
                                    <p:animEffect transition="out" filter="fade">
                                      <p:cBhvr>
                                        <p:cTn id="68" dur="200"/>
                                        <p:tgtEl>
                                          <p:spTgt spid="20"/>
                                        </p:tgtEl>
                                      </p:cBhvr>
                                    </p:animEffect>
                                    <p:set>
                                      <p:cBhvr>
                                        <p:cTn id="69" dur="1" fill="hold">
                                          <p:stCondLst>
                                            <p:cond delay="199"/>
                                          </p:stCondLst>
                                        </p:cTn>
                                        <p:tgtEl>
                                          <p:spTgt spid="20"/>
                                        </p:tgtEl>
                                        <p:attrNameLst>
                                          <p:attrName>style.visibility</p:attrName>
                                        </p:attrNameLst>
                                      </p:cBhvr>
                                      <p:to>
                                        <p:strVal val="hidden"/>
                                      </p:to>
                                    </p:set>
                                  </p:childTnLst>
                                </p:cTn>
                              </p:par>
                            </p:childTnLst>
                          </p:cTn>
                        </p:par>
                        <p:par>
                          <p:cTn id="70" fill="hold">
                            <p:stCondLst>
                              <p:cond delay="5400"/>
                            </p:stCondLst>
                            <p:childTnLst>
                              <p:par>
                                <p:cTn id="71" presetID="10" presetClass="exit" presetSubtype="0" fill="hold" nodeType="afterEffect">
                                  <p:stCondLst>
                                    <p:cond delay="200"/>
                                  </p:stCondLst>
                                  <p:childTnLst>
                                    <p:animEffect transition="out" filter="fade">
                                      <p:cBhvr>
                                        <p:cTn id="72" dur="200"/>
                                        <p:tgtEl>
                                          <p:spTgt spid="15"/>
                                        </p:tgtEl>
                                      </p:cBhvr>
                                    </p:animEffect>
                                    <p:set>
                                      <p:cBhvr>
                                        <p:cTn id="73" dur="1" fill="hold">
                                          <p:stCondLst>
                                            <p:cond delay="199"/>
                                          </p:stCondLst>
                                        </p:cTn>
                                        <p:tgtEl>
                                          <p:spTgt spid="15"/>
                                        </p:tgtEl>
                                        <p:attrNameLst>
                                          <p:attrName>style.visibility</p:attrName>
                                        </p:attrNameLst>
                                      </p:cBhvr>
                                      <p:to>
                                        <p:strVal val="hidden"/>
                                      </p:to>
                                    </p:set>
                                  </p:childTnLst>
                                </p:cTn>
                              </p:par>
                            </p:childTnLst>
                          </p:cTn>
                        </p:par>
                        <p:par>
                          <p:cTn id="74" fill="hold">
                            <p:stCondLst>
                              <p:cond delay="5800"/>
                            </p:stCondLst>
                            <p:childTnLst>
                              <p:par>
                                <p:cTn id="75" presetID="10" presetClass="exit" presetSubtype="0" fill="hold" nodeType="afterEffect">
                                  <p:stCondLst>
                                    <p:cond delay="200"/>
                                  </p:stCondLst>
                                  <p:childTnLst>
                                    <p:animEffect transition="out" filter="fade">
                                      <p:cBhvr>
                                        <p:cTn id="76" dur="200"/>
                                        <p:tgtEl>
                                          <p:spTgt spid="22"/>
                                        </p:tgtEl>
                                      </p:cBhvr>
                                    </p:animEffect>
                                    <p:set>
                                      <p:cBhvr>
                                        <p:cTn id="77" dur="1" fill="hold">
                                          <p:stCondLst>
                                            <p:cond delay="199"/>
                                          </p:stCondLst>
                                        </p:cTn>
                                        <p:tgtEl>
                                          <p:spTgt spid="22"/>
                                        </p:tgtEl>
                                        <p:attrNameLst>
                                          <p:attrName>style.visibility</p:attrName>
                                        </p:attrNameLst>
                                      </p:cBhvr>
                                      <p:to>
                                        <p:strVal val="hidden"/>
                                      </p:to>
                                    </p:set>
                                  </p:childTnLst>
                                </p:cTn>
                              </p:par>
                            </p:childTnLst>
                          </p:cTn>
                        </p:par>
                        <p:par>
                          <p:cTn id="78" fill="hold">
                            <p:stCondLst>
                              <p:cond delay="6200"/>
                            </p:stCondLst>
                            <p:childTnLst>
                              <p:par>
                                <p:cTn id="79" presetID="10" presetClass="exit" presetSubtype="0" fill="hold" nodeType="afterEffect">
                                  <p:stCondLst>
                                    <p:cond delay="200"/>
                                  </p:stCondLst>
                                  <p:childTnLst>
                                    <p:animEffect transition="out" filter="fade">
                                      <p:cBhvr>
                                        <p:cTn id="80" dur="200"/>
                                        <p:tgtEl>
                                          <p:spTgt spid="17"/>
                                        </p:tgtEl>
                                      </p:cBhvr>
                                    </p:animEffect>
                                    <p:set>
                                      <p:cBhvr>
                                        <p:cTn id="81" dur="1" fill="hold">
                                          <p:stCondLst>
                                            <p:cond delay="199"/>
                                          </p:stCondLst>
                                        </p:cTn>
                                        <p:tgtEl>
                                          <p:spTgt spid="17"/>
                                        </p:tgtEl>
                                        <p:attrNameLst>
                                          <p:attrName>style.visibility</p:attrName>
                                        </p:attrNameLst>
                                      </p:cBhvr>
                                      <p:to>
                                        <p:strVal val="hidden"/>
                                      </p:to>
                                    </p:set>
                                  </p:childTnLst>
                                </p:cTn>
                              </p:par>
                            </p:childTnLst>
                          </p:cTn>
                        </p:par>
                        <p:par>
                          <p:cTn id="82" fill="hold">
                            <p:stCondLst>
                              <p:cond delay="6600"/>
                            </p:stCondLst>
                            <p:childTnLst>
                              <p:par>
                                <p:cTn id="83" presetID="10" presetClass="exit" presetSubtype="0" fill="hold" nodeType="afterEffect">
                                  <p:stCondLst>
                                    <p:cond delay="200"/>
                                  </p:stCondLst>
                                  <p:childTnLst>
                                    <p:animEffect transition="out" filter="fade">
                                      <p:cBhvr>
                                        <p:cTn id="84" dur="200"/>
                                        <p:tgtEl>
                                          <p:spTgt spid="16"/>
                                        </p:tgtEl>
                                      </p:cBhvr>
                                    </p:animEffect>
                                    <p:set>
                                      <p:cBhvr>
                                        <p:cTn id="85" dur="1" fill="hold">
                                          <p:stCondLst>
                                            <p:cond delay="199"/>
                                          </p:stCondLst>
                                        </p:cTn>
                                        <p:tgtEl>
                                          <p:spTgt spid="16"/>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2500"/>
                                        <p:tgtEl>
                                          <p:spTgt spid="33"/>
                                        </p:tgtEl>
                                      </p:cBhvr>
                                    </p:animEffect>
                                  </p:childTnLst>
                                </p:cTn>
                              </p:par>
                              <p:par>
                                <p:cTn id="89" presetID="10" presetClass="exit" presetSubtype="0" fill="hold" nodeType="withEffect">
                                  <p:stCondLst>
                                    <p:cond delay="200"/>
                                  </p:stCondLst>
                                  <p:childTnLst>
                                    <p:animEffect transition="out" filter="fade">
                                      <p:cBhvr>
                                        <p:cTn id="90" dur="200"/>
                                        <p:tgtEl>
                                          <p:spTgt spid="23"/>
                                        </p:tgtEl>
                                      </p:cBhvr>
                                    </p:animEffect>
                                    <p:set>
                                      <p:cBhvr>
                                        <p:cTn id="91" dur="1" fill="hold">
                                          <p:stCondLst>
                                            <p:cond delay="199"/>
                                          </p:stCondLst>
                                        </p:cTn>
                                        <p:tgtEl>
                                          <p:spTgt spid="23"/>
                                        </p:tgtEl>
                                        <p:attrNameLst>
                                          <p:attrName>style.visibility</p:attrName>
                                        </p:attrNameLst>
                                      </p:cBhvr>
                                      <p:to>
                                        <p:strVal val="hidden"/>
                                      </p:to>
                                    </p:set>
                                  </p:childTnLst>
                                </p:cTn>
                              </p:par>
                              <p:par>
                                <p:cTn id="92" presetID="10" presetClass="exit" presetSubtype="0" fill="hold" nodeType="withEffect">
                                  <p:stCondLst>
                                    <p:cond delay="400"/>
                                  </p:stCondLst>
                                  <p:childTnLst>
                                    <p:animEffect transition="out" filter="fade">
                                      <p:cBhvr>
                                        <p:cTn id="93" dur="200"/>
                                        <p:tgtEl>
                                          <p:spTgt spid="21"/>
                                        </p:tgtEl>
                                      </p:cBhvr>
                                    </p:animEffect>
                                    <p:set>
                                      <p:cBhvr>
                                        <p:cTn id="94" dur="1" fill="hold">
                                          <p:stCondLst>
                                            <p:cond delay="1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3" grpId="0"/>
      <p:bldP spid="9" grpId="0" animBg="1"/>
      <p:bldP spid="9" grpId="1" animBg="1"/>
      <p:bldP spid="13" grpId="0" animBg="1"/>
      <p:bldP spid="13" grpId="1" animBg="1"/>
      <p:bldP spid="7" grpId="0" animBg="1"/>
      <p:bldP spid="7" grpId="1" animBg="1"/>
    </p:bldLst>
  </p:timing>
</p:sld>
</file>

<file path=ppt/theme/theme1.xml><?xml version="1.0" encoding="utf-8"?>
<a:theme xmlns:a="http://schemas.openxmlformats.org/drawingml/2006/main" name="Sandvik template">
  <a:themeElements>
    <a:clrScheme name="Sandvik">
      <a:dk1>
        <a:srgbClr val="333333"/>
      </a:dk1>
      <a:lt1>
        <a:sysClr val="window" lastClr="FFFFFF"/>
      </a:lt1>
      <a:dk2>
        <a:srgbClr val="009FDA"/>
      </a:dk2>
      <a:lt2>
        <a:srgbClr val="EEECE1"/>
      </a:lt2>
      <a:accent1>
        <a:srgbClr val="31598D"/>
      </a:accent1>
      <a:accent2>
        <a:srgbClr val="50869C"/>
      </a:accent2>
      <a:accent3>
        <a:srgbClr val="83BBD5"/>
      </a:accent3>
      <a:accent4>
        <a:srgbClr val="F07F08"/>
      </a:accent4>
      <a:accent5>
        <a:srgbClr val="DF4C12"/>
      </a:accent5>
      <a:accent6>
        <a:srgbClr val="AA2012"/>
      </a:accent6>
      <a:hlink>
        <a:srgbClr val="0000FF"/>
      </a:hlink>
      <a:folHlink>
        <a:srgbClr val="800080"/>
      </a:folHlink>
    </a:clrScheme>
    <a:fontScheme name="Sandvik">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spcAft>
            <a:spcPts val="600"/>
          </a:spcAft>
          <a:defRPr sz="2200" b="1"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ndvik">
    <a:dk1>
      <a:srgbClr val="333333"/>
    </a:dk1>
    <a:lt1>
      <a:sysClr val="window" lastClr="FFFFFF"/>
    </a:lt1>
    <a:dk2>
      <a:srgbClr val="009FDA"/>
    </a:dk2>
    <a:lt2>
      <a:srgbClr val="EEECE1"/>
    </a:lt2>
    <a:accent1>
      <a:srgbClr val="31598D"/>
    </a:accent1>
    <a:accent2>
      <a:srgbClr val="50869C"/>
    </a:accent2>
    <a:accent3>
      <a:srgbClr val="83BBD5"/>
    </a:accent3>
    <a:accent4>
      <a:srgbClr val="F07F08"/>
    </a:accent4>
    <a:accent5>
      <a:srgbClr val="DF4C12"/>
    </a:accent5>
    <a:accent6>
      <a:srgbClr val="AA2012"/>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Sandvik template</Template>
  <TotalTime>0</TotalTime>
  <Words>812</Words>
  <Application>Microsoft Office PowerPoint</Application>
  <PresentationFormat>On-screen Show (16:9)</PresentationFormat>
  <Paragraphs>149</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Sandvik template</vt:lpstr>
      <vt:lpstr>Operator environment</vt:lpstr>
      <vt:lpstr>At the forefront of operator wellbeing</vt:lpstr>
      <vt:lpstr>R&amp;D process</vt:lpstr>
      <vt:lpstr>Main focus areas</vt:lpstr>
      <vt:lpstr>Cabin functions</vt:lpstr>
      <vt:lpstr>Working environment</vt:lpstr>
      <vt:lpstr>Operator demographics</vt:lpstr>
      <vt:lpstr>Challenge for the hackers</vt:lpstr>
      <vt:lpstr>www.sandvik.com</vt:lpstr>
    </vt:vector>
  </TitlesOfParts>
  <Company>Sandvik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 environment</dc:title>
  <dc:creator>Jami Tikkanen</dc:creator>
  <cp:lastModifiedBy>Jami Tikkanen</cp:lastModifiedBy>
  <cp:revision>35</cp:revision>
  <dcterms:created xsi:type="dcterms:W3CDTF">2019-09-16T10:56:05Z</dcterms:created>
  <dcterms:modified xsi:type="dcterms:W3CDTF">2019-09-18T06:31:28Z</dcterms:modified>
</cp:coreProperties>
</file>