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60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01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52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98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75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21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14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08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31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8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47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44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D736A-5539-4DA9-A118-2D4490C3FE1E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0BBC652-9C6E-484E-B076-247EF816F50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36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E5039-4DF0-4AE0-BAC3-EA7D5C9849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Situation Leadership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AA2FD9-CD8C-4DBE-8BE3-C341993ABD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81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0C4D2A-B783-4473-8FE1-7CB5CF8AD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3F68EE-D31E-4F5C-AE9C-14414DB5B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AD445B5-9A90-479E-BC7B-771B37D9912D}"/>
              </a:ext>
            </a:extLst>
          </p:cNvPr>
          <p:cNvSpPr txBox="1">
            <a:spLocks/>
          </p:cNvSpPr>
          <p:nvPr/>
        </p:nvSpPr>
        <p:spPr>
          <a:xfrm>
            <a:off x="2707943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Popular people using this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47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BE25C-4CCF-405B-9D59-394C18100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0669" y="2766218"/>
            <a:ext cx="10515600" cy="1325563"/>
          </a:xfrm>
        </p:spPr>
        <p:txBody>
          <a:bodyPr/>
          <a:lstStyle/>
          <a:p>
            <a:r>
              <a:rPr lang="fr-FR" dirty="0" err="1"/>
              <a:t>History</a:t>
            </a:r>
            <a:r>
              <a:rPr lang="fr-FR" dirty="0"/>
              <a:t> of the style </a:t>
            </a:r>
          </a:p>
        </p:txBody>
      </p:sp>
    </p:spTree>
    <p:extLst>
      <p:ext uri="{BB962C8B-B14F-4D97-AF65-F5344CB8AC3E}">
        <p14:creationId xmlns:p14="http://schemas.microsoft.com/office/powerpoint/2010/main" val="161508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DA3B45-B70A-40C8-813A-0BB055782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548" y="2766218"/>
            <a:ext cx="10515600" cy="1325563"/>
          </a:xfrm>
        </p:spPr>
        <p:txBody>
          <a:bodyPr/>
          <a:lstStyle/>
          <a:p>
            <a:r>
              <a:rPr lang="fr-FR" dirty="0" err="1"/>
              <a:t>Skills</a:t>
            </a:r>
            <a:r>
              <a:rPr lang="fr-FR" dirty="0"/>
              <a:t> </a:t>
            </a:r>
            <a:r>
              <a:rPr lang="fr-FR" dirty="0" err="1"/>
              <a:t>mobilize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979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891A0-D513-4B9F-BDDC-D5FB9EA65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3603" y="2766218"/>
            <a:ext cx="10515600" cy="1325563"/>
          </a:xfrm>
        </p:spPr>
        <p:txBody>
          <a:bodyPr/>
          <a:lstStyle/>
          <a:p>
            <a:r>
              <a:rPr lang="fr-FR" dirty="0" err="1"/>
              <a:t>Advantages</a:t>
            </a:r>
            <a:r>
              <a:rPr lang="fr-FR" dirty="0"/>
              <a:t> &amp; </a:t>
            </a:r>
            <a:r>
              <a:rPr lang="fr-FR" dirty="0" err="1"/>
              <a:t>Disadvantages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594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FB253-6E8E-48C0-9CE6-938D6E92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7943" y="2766218"/>
            <a:ext cx="10515600" cy="1325563"/>
          </a:xfrm>
        </p:spPr>
        <p:txBody>
          <a:bodyPr/>
          <a:lstStyle/>
          <a:p>
            <a:r>
              <a:rPr lang="fr-FR" dirty="0" err="1"/>
              <a:t>Popular</a:t>
            </a:r>
            <a:r>
              <a:rPr lang="fr-FR" dirty="0"/>
              <a:t> people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520915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960F09-BDE5-4481-B0C1-327673006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4078" y="2766218"/>
            <a:ext cx="10515600" cy="1325563"/>
          </a:xfrm>
        </p:spPr>
        <p:txBody>
          <a:bodyPr/>
          <a:lstStyle/>
          <a:p>
            <a:r>
              <a:rPr lang="fr-FR" dirty="0" err="1">
                <a:solidFill>
                  <a:srgbClr val="FF0000"/>
                </a:solidFill>
              </a:rPr>
              <a:t>Transactional</a:t>
            </a:r>
            <a:r>
              <a:rPr lang="fr-FR" dirty="0">
                <a:solidFill>
                  <a:srgbClr val="FF0000"/>
                </a:solidFill>
              </a:rPr>
              <a:t> Leadership</a:t>
            </a:r>
          </a:p>
        </p:txBody>
      </p:sp>
    </p:spTree>
    <p:extLst>
      <p:ext uri="{BB962C8B-B14F-4D97-AF65-F5344CB8AC3E}">
        <p14:creationId xmlns:p14="http://schemas.microsoft.com/office/powerpoint/2010/main" val="473897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3C97D-C49B-4016-ADCD-367CEEF1B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46B59F-622E-4DDA-AC3E-48B48D3F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C703431-78E8-4F5C-ABB8-EEB0B0BFBD20}"/>
              </a:ext>
            </a:extLst>
          </p:cNvPr>
          <p:cNvSpPr txBox="1">
            <a:spLocks/>
          </p:cNvSpPr>
          <p:nvPr/>
        </p:nvSpPr>
        <p:spPr>
          <a:xfrm>
            <a:off x="3700669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History of the style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645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273179-BCE3-4640-81CE-FC7221F00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CEE298-2E87-4ED6-AA62-C451CA212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AE42C74A-9E5E-499F-AD0E-6544375185C6}"/>
              </a:ext>
            </a:extLst>
          </p:cNvPr>
          <p:cNvSpPr txBox="1">
            <a:spLocks/>
          </p:cNvSpPr>
          <p:nvPr/>
        </p:nvSpPr>
        <p:spPr>
          <a:xfrm>
            <a:off x="4482548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Skills mobilize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6027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7E2C7-CD0E-49AC-8D51-6CC24F580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27C665-F51A-472F-8447-4D60EEA28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BDFA3AAB-B22C-4DAC-90D3-73C2770D5F78}"/>
              </a:ext>
            </a:extLst>
          </p:cNvPr>
          <p:cNvSpPr txBox="1">
            <a:spLocks/>
          </p:cNvSpPr>
          <p:nvPr/>
        </p:nvSpPr>
        <p:spPr>
          <a:xfrm>
            <a:off x="2953603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Advantages &amp; Disadvantages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114575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</TotalTime>
  <Words>32</Words>
  <Application>Microsoft Office PowerPoint</Application>
  <PresentationFormat>Grand écran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Galerie</vt:lpstr>
      <vt:lpstr>Situation Leadership</vt:lpstr>
      <vt:lpstr>History of the style </vt:lpstr>
      <vt:lpstr>Skills mobilize</vt:lpstr>
      <vt:lpstr>Advantages &amp; Disadvantages</vt:lpstr>
      <vt:lpstr>Popular people using this style</vt:lpstr>
      <vt:lpstr>Transactional Leadership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Situation Leadership</dc:title>
  <dc:creator>Zohair Taka</dc:creator>
  <cp:lastModifiedBy>Zohair Taka</cp:lastModifiedBy>
  <cp:revision>2</cp:revision>
  <dcterms:created xsi:type="dcterms:W3CDTF">2019-11-20T08:49:42Z</dcterms:created>
  <dcterms:modified xsi:type="dcterms:W3CDTF">2019-11-20T09:10:22Z</dcterms:modified>
</cp:coreProperties>
</file>