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11/20/2019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3AD954-9CA2-4588-B30D-9B4660C99A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8722" y="1964267"/>
            <a:ext cx="7511403" cy="2421464"/>
          </a:xfrm>
        </p:spPr>
        <p:txBody>
          <a:bodyPr/>
          <a:lstStyle/>
          <a:p>
            <a:r>
              <a:rPr kumimoji="1" lang="en-US" altLang="ja-JP" dirty="0"/>
              <a:t>Charismatic leadership &amp; participative leadership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6C05C1-35FB-4D51-B055-890C94EE14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178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3289D9-AD1A-4458-9981-B58F967F9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909" y="808055"/>
            <a:ext cx="3979205" cy="1453363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Charismatic leadership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A34D5F-41FC-4CAA-BDA0-8F0665CFD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178" y="2261420"/>
            <a:ext cx="4002936" cy="3637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ja-JP" sz="1500" dirty="0"/>
              <a:t>Charismatic leaders motivate followers to get things done or improve the way certain things are done.</a:t>
            </a:r>
          </a:p>
          <a:p>
            <a:pPr>
              <a:lnSpc>
                <a:spcPct val="90000"/>
              </a:lnSpc>
            </a:pPr>
            <a:r>
              <a:rPr lang="en-US" altLang="ja-JP" sz="1500" dirty="0"/>
              <a:t>This leadership style is almost of divine origin.</a:t>
            </a:r>
          </a:p>
          <a:p>
            <a:pPr>
              <a:lnSpc>
                <a:spcPct val="90000"/>
              </a:lnSpc>
            </a:pPr>
            <a:r>
              <a:rPr lang="en-US" altLang="ja-JP" sz="1500" dirty="0"/>
              <a:t>These individuals are very eloquent verbally and they have the ability to communicate with the people they lead on a profound, emotional level. </a:t>
            </a:r>
          </a:p>
          <a:p>
            <a:pPr>
              <a:lnSpc>
                <a:spcPct val="90000"/>
              </a:lnSpc>
            </a:pPr>
            <a:r>
              <a:rPr lang="en-US" altLang="ja-JP" sz="1500" dirty="0"/>
              <a:t>They have the capacity to evoke strong emotions in their followers as well.</a:t>
            </a:r>
          </a:p>
          <a:p>
            <a:pPr>
              <a:lnSpc>
                <a:spcPct val="90000"/>
              </a:lnSpc>
            </a:pPr>
            <a:r>
              <a:rPr lang="en-US" altLang="ja-JP" sz="1500" dirty="0"/>
              <a:t>the ability of these individuals to articulate a captivating or compelling vision.</a:t>
            </a:r>
          </a:p>
          <a:p>
            <a:pPr>
              <a:lnSpc>
                <a:spcPct val="90000"/>
              </a:lnSpc>
            </a:pPr>
            <a:r>
              <a:rPr kumimoji="1" lang="en-US" altLang="ja-JP" sz="1500" dirty="0"/>
              <a:t>E.g. Barack Obama</a:t>
            </a:r>
            <a:endParaRPr kumimoji="1" lang="ja-JP" altLang="en-US" sz="1500" dirty="0"/>
          </a:p>
        </p:txBody>
      </p:sp>
      <p:pic>
        <p:nvPicPr>
          <p:cNvPr id="5" name="図 4" descr="男性, 人, 空, スーツ が含まれている画像&#10;&#10;自動的に生成された説明">
            <a:extLst>
              <a:ext uri="{FF2B5EF4-FFF2-40B4-BE49-F238E27FC236}">
                <a16:creationId xmlns:a16="http://schemas.microsoft.com/office/drawing/2014/main" id="{CD8B9B84-2FBE-4D33-A54A-9832DEA522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9752" y="1633499"/>
            <a:ext cx="6095593" cy="3428771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26833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extLst/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09FFF7-A4C6-435F-8F20-4156436D6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0"/>
            <a:ext cx="5219699" cy="1456267"/>
          </a:xfrm>
        </p:spPr>
        <p:txBody>
          <a:bodyPr>
            <a:normAutofit/>
          </a:bodyPr>
          <a:lstStyle/>
          <a:p>
            <a:r>
              <a:rPr kumimoji="1" lang="en-US" altLang="ja-JP" dirty="0"/>
              <a:t>Participative Leadership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0634CFC-61E0-4D22-B449-B41A563A9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5219699" cy="3649133"/>
          </a:xfrm>
        </p:spPr>
        <p:txBody>
          <a:bodyPr>
            <a:normAutofit/>
          </a:bodyPr>
          <a:lstStyle/>
          <a:p>
            <a:endParaRPr lang="en-US" altLang="ja-JP" dirty="0"/>
          </a:p>
          <a:p>
            <a:r>
              <a:rPr lang="en-US" altLang="ja-JP" sz="2000" dirty="0"/>
              <a:t>Participative leadership is a managerial style that invites input from employees on all or most company decisions.</a:t>
            </a:r>
          </a:p>
          <a:p>
            <a:r>
              <a:rPr lang="en-US" altLang="ja-JP" sz="2000" dirty="0"/>
              <a:t>Advantages: Acceptance of Decisions More Likely, Improves Employee Morale, Encourages Creative Solutions, Increases Employee Retention, Decreases Competition, Increases Collaboration etc.</a:t>
            </a:r>
          </a:p>
          <a:p>
            <a:r>
              <a:rPr kumimoji="1" lang="en-US" altLang="ja-JP" sz="2000" dirty="0"/>
              <a:t>E.g. Jack Stahl (former CEO of </a:t>
            </a:r>
            <a:r>
              <a:rPr lang="en-US" altLang="ja-JP" sz="2000" dirty="0"/>
              <a:t>Coca-Cola)</a:t>
            </a:r>
            <a:endParaRPr kumimoji="1" lang="ja-JP" altLang="en-US" sz="2000" dirty="0"/>
          </a:p>
        </p:txBody>
      </p:sp>
      <p:pic>
        <p:nvPicPr>
          <p:cNvPr id="5" name="図 4" descr="男性, 人, ネクタイ, スーツ が含まれている画像&#10;&#10;自動的に生成された説明">
            <a:extLst>
              <a:ext uri="{FF2B5EF4-FFF2-40B4-BE49-F238E27FC236}">
                <a16:creationId xmlns:a16="http://schemas.microsoft.com/office/drawing/2014/main" id="{F73D88A8-EEEA-4AD2-810F-77587805AD8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936" r="18027" b="1"/>
          <a:stretch/>
        </p:blipFill>
        <p:spPr>
          <a:xfrm>
            <a:off x="6198830" y="639097"/>
            <a:ext cx="5447070" cy="5250425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09947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空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ワイド画面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天空</vt:lpstr>
      <vt:lpstr>Charismatic leadership &amp; participative leadership</vt:lpstr>
      <vt:lpstr>Charismatic leadership</vt:lpstr>
      <vt:lpstr>Participative Leadership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Charismatic leadership &amp; participative leadership</dc:title>
  <dc:creator>Okada Satsuki</dc:creator>
  <cp:lastModifiedBy>Okada Satsuki</cp:lastModifiedBy>
  <cp:revision>2</cp:revision>
  <dcterms:created xsi:type="dcterms:W3CDTF">2019-11-20T09:07:31Z</dcterms:created>
  <dcterms:modified xsi:type="dcterms:W3CDTF">2019-11-20T09:08:28Z</dcterms:modified>
</cp:coreProperties>
</file>